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3" r:id="rId3"/>
    <p:sldId id="264" r:id="rId4"/>
    <p:sldId id="257" r:id="rId5"/>
    <p:sldId id="275" r:id="rId6"/>
    <p:sldId id="267" r:id="rId7"/>
    <p:sldId id="265" r:id="rId8"/>
    <p:sldId id="268" r:id="rId9"/>
    <p:sldId id="276" r:id="rId10"/>
    <p:sldId id="271" r:id="rId11"/>
    <p:sldId id="273" r:id="rId12"/>
    <p:sldId id="274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BCC6EB-7A06-4122-8823-1768BA873B99}" v="294" dt="2025-10-09T18:58:16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13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nick, Kevin" userId="e9a5cfda-c225-469d-877e-4f2b4aed25e2" providerId="ADAL" clId="{8BA390AE-9EF9-4F46-9E34-BE62872974E1}"/>
    <pc:docChg chg="undo redo custSel addSld delSld modSld sldOrd">
      <pc:chgData name="Mernick, Kevin" userId="e9a5cfda-c225-469d-877e-4f2b4aed25e2" providerId="ADAL" clId="{8BA390AE-9EF9-4F46-9E34-BE62872974E1}" dt="2025-10-09T18:59:09.501" v="6504" actId="1076"/>
      <pc:docMkLst>
        <pc:docMk/>
      </pc:docMkLst>
      <pc:sldChg chg="addSp modSp mod">
        <pc:chgData name="Mernick, Kevin" userId="e9a5cfda-c225-469d-877e-4f2b4aed25e2" providerId="ADAL" clId="{8BA390AE-9EF9-4F46-9E34-BE62872974E1}" dt="2025-10-08T21:04:23.854" v="5697" actId="20577"/>
        <pc:sldMkLst>
          <pc:docMk/>
          <pc:sldMk cId="2246755923" sldId="256"/>
        </pc:sldMkLst>
        <pc:spChg chg="mod">
          <ac:chgData name="Mernick, Kevin" userId="e9a5cfda-c225-469d-877e-4f2b4aed25e2" providerId="ADAL" clId="{8BA390AE-9EF9-4F46-9E34-BE62872974E1}" dt="2025-10-06T16:40:55.473" v="83" actId="20577"/>
          <ac:spMkLst>
            <pc:docMk/>
            <pc:sldMk cId="2246755923" sldId="256"/>
            <ac:spMk id="2" creationId="{1C156CBC-DA70-7741-BB3F-BCDBBE052F88}"/>
          </ac:spMkLst>
        </pc:spChg>
        <pc:spChg chg="mod">
          <ac:chgData name="Mernick, Kevin" userId="e9a5cfda-c225-469d-877e-4f2b4aed25e2" providerId="ADAL" clId="{8BA390AE-9EF9-4F46-9E34-BE62872974E1}" dt="2025-10-06T16:25:18.722" v="72" actId="20577"/>
          <ac:spMkLst>
            <pc:docMk/>
            <pc:sldMk cId="2246755923" sldId="256"/>
            <ac:spMk id="3" creationId="{FDB0E14B-6889-F849-8A8C-D01D7C36038D}"/>
          </ac:spMkLst>
        </pc:spChg>
        <pc:spChg chg="mod">
          <ac:chgData name="Mernick, Kevin" userId="e9a5cfda-c225-469d-877e-4f2b4aed25e2" providerId="ADAL" clId="{8BA390AE-9EF9-4F46-9E34-BE62872974E1}" dt="2025-10-08T21:04:23.854" v="5697" actId="20577"/>
          <ac:spMkLst>
            <pc:docMk/>
            <pc:sldMk cId="2246755923" sldId="256"/>
            <ac:spMk id="4" creationId="{BD0F4563-AB5E-1F4E-B28C-08AC1323034C}"/>
          </ac:spMkLst>
        </pc:spChg>
        <pc:picChg chg="add mod">
          <ac:chgData name="Mernick, Kevin" userId="e9a5cfda-c225-469d-877e-4f2b4aed25e2" providerId="ADAL" clId="{8BA390AE-9EF9-4F46-9E34-BE62872974E1}" dt="2025-10-06T16:43:12.175" v="90" actId="1076"/>
          <ac:picMkLst>
            <pc:docMk/>
            <pc:sldMk cId="2246755923" sldId="256"/>
            <ac:picMk id="1026" creationId="{292A2A41-0B10-3B9B-B0D8-9939213FA819}"/>
          </ac:picMkLst>
        </pc:picChg>
      </pc:sldChg>
      <pc:sldChg chg="addSp delSp modSp mod modClrScheme chgLayout">
        <pc:chgData name="Mernick, Kevin" userId="e9a5cfda-c225-469d-877e-4f2b4aed25e2" providerId="ADAL" clId="{8BA390AE-9EF9-4F46-9E34-BE62872974E1}" dt="2025-10-08T20:31:03.396" v="5510" actId="465"/>
        <pc:sldMkLst>
          <pc:docMk/>
          <pc:sldMk cId="3681362828" sldId="257"/>
        </pc:sldMkLst>
        <pc:spChg chg="mod ord">
          <ac:chgData name="Mernick, Kevin" userId="e9a5cfda-c225-469d-877e-4f2b4aed25e2" providerId="ADAL" clId="{8BA390AE-9EF9-4F46-9E34-BE62872974E1}" dt="2025-10-08T20:24:43.108" v="5438" actId="700"/>
          <ac:spMkLst>
            <pc:docMk/>
            <pc:sldMk cId="3681362828" sldId="257"/>
            <ac:spMk id="4" creationId="{44D153C9-B6EC-5440-87A3-9DCF9B76E78F}"/>
          </ac:spMkLst>
        </pc:spChg>
        <pc:spChg chg="add mod">
          <ac:chgData name="Mernick, Kevin" userId="e9a5cfda-c225-469d-877e-4f2b4aed25e2" providerId="ADAL" clId="{8BA390AE-9EF9-4F46-9E34-BE62872974E1}" dt="2025-10-08T20:23:45.489" v="5426" actId="1076"/>
          <ac:spMkLst>
            <pc:docMk/>
            <pc:sldMk cId="3681362828" sldId="257"/>
            <ac:spMk id="6" creationId="{E15EF11D-CD77-2A85-6884-F8DF72EDAE49}"/>
          </ac:spMkLst>
        </pc:spChg>
        <pc:spChg chg="del mod ord">
          <ac:chgData name="Mernick, Kevin" userId="e9a5cfda-c225-469d-877e-4f2b4aed25e2" providerId="ADAL" clId="{8BA390AE-9EF9-4F46-9E34-BE62872974E1}" dt="2025-10-08T20:24:31.466" v="5436" actId="478"/>
          <ac:spMkLst>
            <pc:docMk/>
            <pc:sldMk cId="3681362828" sldId="257"/>
            <ac:spMk id="7" creationId="{84BED499-6ED4-F54A-8BC4-75AB617CA064}"/>
          </ac:spMkLst>
        </pc:spChg>
        <pc:spChg chg="add del mod ord">
          <ac:chgData name="Mernick, Kevin" userId="e9a5cfda-c225-469d-877e-4f2b4aed25e2" providerId="ADAL" clId="{8BA390AE-9EF9-4F46-9E34-BE62872974E1}" dt="2025-10-08T20:24:29.133" v="5435" actId="478"/>
          <ac:spMkLst>
            <pc:docMk/>
            <pc:sldMk cId="3681362828" sldId="257"/>
            <ac:spMk id="10" creationId="{C665D3BA-EF3A-CF87-4936-72FA6F911EBB}"/>
          </ac:spMkLst>
        </pc:spChg>
        <pc:spChg chg="add del mod">
          <ac:chgData name="Mernick, Kevin" userId="e9a5cfda-c225-469d-877e-4f2b4aed25e2" providerId="ADAL" clId="{8BA390AE-9EF9-4F46-9E34-BE62872974E1}" dt="2025-10-08T20:24:34.962" v="5437" actId="478"/>
          <ac:spMkLst>
            <pc:docMk/>
            <pc:sldMk cId="3681362828" sldId="257"/>
            <ac:spMk id="12" creationId="{EC83FF57-6495-AFB4-5F67-572149E3F101}"/>
          </ac:spMkLst>
        </pc:spChg>
        <pc:spChg chg="add del mod ord">
          <ac:chgData name="Mernick, Kevin" userId="e9a5cfda-c225-469d-877e-4f2b4aed25e2" providerId="ADAL" clId="{8BA390AE-9EF9-4F46-9E34-BE62872974E1}" dt="2025-10-08T20:24:46.942" v="5439" actId="478"/>
          <ac:spMkLst>
            <pc:docMk/>
            <pc:sldMk cId="3681362828" sldId="257"/>
            <ac:spMk id="13" creationId="{99EEF03B-8C45-21E7-2DAE-BF3C361BD5F9}"/>
          </ac:spMkLst>
        </pc:spChg>
        <pc:spChg chg="add mod ord">
          <ac:chgData name="Mernick, Kevin" userId="e9a5cfda-c225-469d-877e-4f2b4aed25e2" providerId="ADAL" clId="{8BA390AE-9EF9-4F46-9E34-BE62872974E1}" dt="2025-10-08T20:25:26.710" v="5473" actId="27636"/>
          <ac:spMkLst>
            <pc:docMk/>
            <pc:sldMk cId="3681362828" sldId="257"/>
            <ac:spMk id="14" creationId="{3275DB1B-BCB2-A518-ADB2-9502897ED124}"/>
          </ac:spMkLst>
        </pc:spChg>
        <pc:spChg chg="add del mod ord">
          <ac:chgData name="Mernick, Kevin" userId="e9a5cfda-c225-469d-877e-4f2b4aed25e2" providerId="ADAL" clId="{8BA390AE-9EF9-4F46-9E34-BE62872974E1}" dt="2025-10-08T20:24:48.437" v="5440" actId="478"/>
          <ac:spMkLst>
            <pc:docMk/>
            <pc:sldMk cId="3681362828" sldId="257"/>
            <ac:spMk id="15" creationId="{723727F3-E879-5DF4-CEE8-81B10F6B295F}"/>
          </ac:spMkLst>
        </pc:spChg>
        <pc:picChg chg="add mod">
          <ac:chgData name="Mernick, Kevin" userId="e9a5cfda-c225-469d-877e-4f2b4aed25e2" providerId="ADAL" clId="{8BA390AE-9EF9-4F46-9E34-BE62872974E1}" dt="2025-10-08T20:31:03.396" v="5510" actId="465"/>
          <ac:picMkLst>
            <pc:docMk/>
            <pc:sldMk cId="3681362828" sldId="257"/>
            <ac:picMk id="3" creationId="{A0B75335-A386-1615-B4DD-A9FEAFBC557F}"/>
          </ac:picMkLst>
        </pc:picChg>
        <pc:picChg chg="add mod">
          <ac:chgData name="Mernick, Kevin" userId="e9a5cfda-c225-469d-877e-4f2b4aed25e2" providerId="ADAL" clId="{8BA390AE-9EF9-4F46-9E34-BE62872974E1}" dt="2025-10-08T20:31:03.396" v="5510" actId="465"/>
          <ac:picMkLst>
            <pc:docMk/>
            <pc:sldMk cId="3681362828" sldId="257"/>
            <ac:picMk id="5" creationId="{D2F3179E-759C-310F-AF77-27BB40A26B9E}"/>
          </ac:picMkLst>
        </pc:picChg>
        <pc:picChg chg="add mod">
          <ac:chgData name="Mernick, Kevin" userId="e9a5cfda-c225-469d-877e-4f2b4aed25e2" providerId="ADAL" clId="{8BA390AE-9EF9-4F46-9E34-BE62872974E1}" dt="2025-10-08T20:31:03.396" v="5510" actId="465"/>
          <ac:picMkLst>
            <pc:docMk/>
            <pc:sldMk cId="3681362828" sldId="257"/>
            <ac:picMk id="17" creationId="{F75B81FC-1018-BB3A-9D0B-7879B26F062E}"/>
          </ac:picMkLst>
        </pc:picChg>
      </pc:sldChg>
      <pc:sldChg chg="del">
        <pc:chgData name="Mernick, Kevin" userId="e9a5cfda-c225-469d-877e-4f2b4aed25e2" providerId="ADAL" clId="{8BA390AE-9EF9-4F46-9E34-BE62872974E1}" dt="2025-10-08T20:41:53.485" v="5646" actId="2696"/>
        <pc:sldMkLst>
          <pc:docMk/>
          <pc:sldMk cId="1215709844" sldId="258"/>
        </pc:sldMkLst>
      </pc:sldChg>
      <pc:sldChg chg="addSp modSp mod modClrScheme chgLayout">
        <pc:chgData name="Mernick, Kevin" userId="e9a5cfda-c225-469d-877e-4f2b4aed25e2" providerId="ADAL" clId="{8BA390AE-9EF9-4F46-9E34-BE62872974E1}" dt="2025-10-08T21:37:08.209" v="6434" actId="5793"/>
        <pc:sldMkLst>
          <pc:docMk/>
          <pc:sldMk cId="1387988044" sldId="259"/>
        </pc:sldMkLst>
        <pc:spChg chg="mod ord">
          <ac:chgData name="Mernick, Kevin" userId="e9a5cfda-c225-469d-877e-4f2b4aed25e2" providerId="ADAL" clId="{8BA390AE-9EF9-4F46-9E34-BE62872974E1}" dt="2025-10-08T21:17:00.067" v="5716" actId="20577"/>
          <ac:spMkLst>
            <pc:docMk/>
            <pc:sldMk cId="1387988044" sldId="259"/>
            <ac:spMk id="2" creationId="{53B2AE46-B3D2-054A-9F92-273948CEEE54}"/>
          </ac:spMkLst>
        </pc:spChg>
        <pc:spChg chg="mod ord">
          <ac:chgData name="Mernick, Kevin" userId="e9a5cfda-c225-469d-877e-4f2b4aed25e2" providerId="ADAL" clId="{8BA390AE-9EF9-4F46-9E34-BE62872974E1}" dt="2025-10-08T20:41:43.655" v="5645" actId="700"/>
          <ac:spMkLst>
            <pc:docMk/>
            <pc:sldMk cId="1387988044" sldId="259"/>
            <ac:spMk id="3" creationId="{FA0D2EBA-591D-0D41-9C46-2E17C49223CD}"/>
          </ac:spMkLst>
        </pc:spChg>
        <pc:spChg chg="add mod ord">
          <ac:chgData name="Mernick, Kevin" userId="e9a5cfda-c225-469d-877e-4f2b4aed25e2" providerId="ADAL" clId="{8BA390AE-9EF9-4F46-9E34-BE62872974E1}" dt="2025-10-08T21:37:08.209" v="6434" actId="5793"/>
          <ac:spMkLst>
            <pc:docMk/>
            <pc:sldMk cId="1387988044" sldId="259"/>
            <ac:spMk id="4" creationId="{4BFB03A2-6167-5B4C-D8FD-5C2A277D3A6F}"/>
          </ac:spMkLst>
        </pc:spChg>
      </pc:sldChg>
      <pc:sldChg chg="del ord">
        <pc:chgData name="Mernick, Kevin" userId="e9a5cfda-c225-469d-877e-4f2b4aed25e2" providerId="ADAL" clId="{8BA390AE-9EF9-4F46-9E34-BE62872974E1}" dt="2025-10-08T20:41:53.485" v="5646" actId="2696"/>
        <pc:sldMkLst>
          <pc:docMk/>
          <pc:sldMk cId="491121958" sldId="260"/>
        </pc:sldMkLst>
      </pc:sldChg>
      <pc:sldChg chg="del">
        <pc:chgData name="Mernick, Kevin" userId="e9a5cfda-c225-469d-877e-4f2b4aed25e2" providerId="ADAL" clId="{8BA390AE-9EF9-4F46-9E34-BE62872974E1}" dt="2025-10-08T20:41:53.485" v="5646" actId="2696"/>
        <pc:sldMkLst>
          <pc:docMk/>
          <pc:sldMk cId="4189160374" sldId="261"/>
        </pc:sldMkLst>
      </pc:sldChg>
      <pc:sldChg chg="addSp delSp modSp new del mod ord modClrScheme chgLayout">
        <pc:chgData name="Mernick, Kevin" userId="e9a5cfda-c225-469d-877e-4f2b4aed25e2" providerId="ADAL" clId="{8BA390AE-9EF9-4F46-9E34-BE62872974E1}" dt="2025-10-06T17:35:05.686" v="191" actId="2696"/>
        <pc:sldMkLst>
          <pc:docMk/>
          <pc:sldMk cId="1007590244" sldId="262"/>
        </pc:sldMkLst>
      </pc:sldChg>
      <pc:sldChg chg="addSp delSp modSp new mod modClrScheme delAnim modAnim chgLayout">
        <pc:chgData name="Mernick, Kevin" userId="e9a5cfda-c225-469d-877e-4f2b4aed25e2" providerId="ADAL" clId="{8BA390AE-9EF9-4F46-9E34-BE62872974E1}" dt="2025-10-07T16:49:49.161" v="985" actId="12789"/>
        <pc:sldMkLst>
          <pc:docMk/>
          <pc:sldMk cId="1943615344" sldId="263"/>
        </pc:sldMkLst>
        <pc:spChg chg="mod ord">
          <ac:chgData name="Mernick, Kevin" userId="e9a5cfda-c225-469d-877e-4f2b4aed25e2" providerId="ADAL" clId="{8BA390AE-9EF9-4F46-9E34-BE62872974E1}" dt="2025-10-06T17:37:57.539" v="257" actId="700"/>
          <ac:spMkLst>
            <pc:docMk/>
            <pc:sldMk cId="1943615344" sldId="263"/>
            <ac:spMk id="2" creationId="{5FD10E00-47DD-917D-3A20-C7D25F881C44}"/>
          </ac:spMkLst>
        </pc:spChg>
        <pc:spChg chg="add mod">
          <ac:chgData name="Mernick, Kevin" userId="e9a5cfda-c225-469d-877e-4f2b4aed25e2" providerId="ADAL" clId="{8BA390AE-9EF9-4F46-9E34-BE62872974E1}" dt="2025-10-06T17:38:19.983" v="268" actId="1036"/>
          <ac:spMkLst>
            <pc:docMk/>
            <pc:sldMk cId="1943615344" sldId="263"/>
            <ac:spMk id="7" creationId="{DB370EC2-450F-BCA4-C955-36EE50E1C0FC}"/>
          </ac:spMkLst>
        </pc:spChg>
        <pc:picChg chg="add mod modCrop">
          <ac:chgData name="Mernick, Kevin" userId="e9a5cfda-c225-469d-877e-4f2b4aed25e2" providerId="ADAL" clId="{8BA390AE-9EF9-4F46-9E34-BE62872974E1}" dt="2025-10-07T16:49:49.161" v="985" actId="12789"/>
          <ac:picMkLst>
            <pc:docMk/>
            <pc:sldMk cId="1943615344" sldId="263"/>
            <ac:picMk id="21" creationId="{E7DA16A7-613E-4809-6993-5BF1FEA723DE}"/>
          </ac:picMkLst>
        </pc:picChg>
      </pc:sldChg>
      <pc:sldChg chg="addSp delSp modSp add mod modClrScheme modAnim chgLayout">
        <pc:chgData name="Mernick, Kevin" userId="e9a5cfda-c225-469d-877e-4f2b4aed25e2" providerId="ADAL" clId="{8BA390AE-9EF9-4F46-9E34-BE62872974E1}" dt="2025-10-08T20:23:26.512" v="5422" actId="1076"/>
        <pc:sldMkLst>
          <pc:docMk/>
          <pc:sldMk cId="381107836" sldId="264"/>
        </pc:sldMkLst>
        <pc:spChg chg="mod ord">
          <ac:chgData name="Mernick, Kevin" userId="e9a5cfda-c225-469d-877e-4f2b4aed25e2" providerId="ADAL" clId="{8BA390AE-9EF9-4F46-9E34-BE62872974E1}" dt="2025-10-06T17:47:18.923" v="282" actId="700"/>
          <ac:spMkLst>
            <pc:docMk/>
            <pc:sldMk cId="381107836" sldId="264"/>
            <ac:spMk id="2" creationId="{6DBE23F5-2142-8E38-0709-BBBF2462655A}"/>
          </ac:spMkLst>
        </pc:spChg>
        <pc:spChg chg="add mod ord">
          <ac:chgData name="Mernick, Kevin" userId="e9a5cfda-c225-469d-877e-4f2b4aed25e2" providerId="ADAL" clId="{8BA390AE-9EF9-4F46-9E34-BE62872974E1}" dt="2025-10-08T20:20:59.511" v="5386" actId="1076"/>
          <ac:spMkLst>
            <pc:docMk/>
            <pc:sldMk cId="381107836" sldId="264"/>
            <ac:spMk id="6" creationId="{2F33E89A-D27B-E72B-B42F-DACD4964F019}"/>
          </ac:spMkLst>
        </pc:spChg>
        <pc:spChg chg="add mod ord">
          <ac:chgData name="Mernick, Kevin" userId="e9a5cfda-c225-469d-877e-4f2b4aed25e2" providerId="ADAL" clId="{8BA390AE-9EF9-4F46-9E34-BE62872974E1}" dt="2025-10-08T20:23:26.512" v="5422" actId="1076"/>
          <ac:spMkLst>
            <pc:docMk/>
            <pc:sldMk cId="381107836" sldId="264"/>
            <ac:spMk id="8" creationId="{2465001D-1109-489F-9312-6E53BA834673}"/>
          </ac:spMkLst>
        </pc:spChg>
        <pc:picChg chg="add mod">
          <ac:chgData name="Mernick, Kevin" userId="e9a5cfda-c225-469d-877e-4f2b4aed25e2" providerId="ADAL" clId="{8BA390AE-9EF9-4F46-9E34-BE62872974E1}" dt="2025-10-07T19:30:57.280" v="1129" actId="465"/>
          <ac:picMkLst>
            <pc:docMk/>
            <pc:sldMk cId="381107836" sldId="264"/>
            <ac:picMk id="16" creationId="{9794B208-1BBB-E6B2-5C6A-03BC8F830FAB}"/>
          </ac:picMkLst>
        </pc:picChg>
        <pc:picChg chg="add mod modCrop">
          <ac:chgData name="Mernick, Kevin" userId="e9a5cfda-c225-469d-877e-4f2b4aed25e2" providerId="ADAL" clId="{8BA390AE-9EF9-4F46-9E34-BE62872974E1}" dt="2025-10-07T19:30:57.280" v="1129" actId="465"/>
          <ac:picMkLst>
            <pc:docMk/>
            <pc:sldMk cId="381107836" sldId="264"/>
            <ac:picMk id="20" creationId="{54EFA181-42B2-5AAA-4F4F-AD4788EF8698}"/>
          </ac:picMkLst>
        </pc:picChg>
        <pc:picChg chg="add mod">
          <ac:chgData name="Mernick, Kevin" userId="e9a5cfda-c225-469d-877e-4f2b4aed25e2" providerId="ADAL" clId="{8BA390AE-9EF9-4F46-9E34-BE62872974E1}" dt="2025-10-07T19:30:57.280" v="1129" actId="465"/>
          <ac:picMkLst>
            <pc:docMk/>
            <pc:sldMk cId="381107836" sldId="264"/>
            <ac:picMk id="22" creationId="{9149E816-943C-5BDA-DAB2-47852ACCB3BF}"/>
          </ac:picMkLst>
        </pc:picChg>
        <pc:picChg chg="add mod">
          <ac:chgData name="Mernick, Kevin" userId="e9a5cfda-c225-469d-877e-4f2b4aed25e2" providerId="ADAL" clId="{8BA390AE-9EF9-4F46-9E34-BE62872974E1}" dt="2025-10-07T19:25:33.514" v="1115" actId="1076"/>
          <ac:picMkLst>
            <pc:docMk/>
            <pc:sldMk cId="381107836" sldId="264"/>
            <ac:picMk id="2052" creationId="{4E309322-8F14-4937-81F5-182ADC449654}"/>
          </ac:picMkLst>
        </pc:picChg>
        <pc:picChg chg="add mod">
          <ac:chgData name="Mernick, Kevin" userId="e9a5cfda-c225-469d-877e-4f2b4aed25e2" providerId="ADAL" clId="{8BA390AE-9EF9-4F46-9E34-BE62872974E1}" dt="2025-10-07T19:25:20.223" v="1114" actId="1076"/>
          <ac:picMkLst>
            <pc:docMk/>
            <pc:sldMk cId="381107836" sldId="264"/>
            <ac:picMk id="2054" creationId="{30E24C03-9FAE-C19A-C1C6-91E59E4FE09C}"/>
          </ac:picMkLst>
        </pc:picChg>
        <pc:picChg chg="add mod">
          <ac:chgData name="Mernick, Kevin" userId="e9a5cfda-c225-469d-877e-4f2b4aed25e2" providerId="ADAL" clId="{8BA390AE-9EF9-4F46-9E34-BE62872974E1}" dt="2025-10-07T19:25:05.877" v="1110" actId="1076"/>
          <ac:picMkLst>
            <pc:docMk/>
            <pc:sldMk cId="381107836" sldId="264"/>
            <ac:picMk id="2056" creationId="{A590C623-2F04-2BF9-5472-1B8E9E7F2D3B}"/>
          </ac:picMkLst>
        </pc:picChg>
      </pc:sldChg>
      <pc:sldChg chg="addSp delSp modSp new mod ord modClrScheme chgLayout">
        <pc:chgData name="Mernick, Kevin" userId="e9a5cfda-c225-469d-877e-4f2b4aed25e2" providerId="ADAL" clId="{8BA390AE-9EF9-4F46-9E34-BE62872974E1}" dt="2025-10-08T16:53:03.729" v="3907" actId="20577"/>
        <pc:sldMkLst>
          <pc:docMk/>
          <pc:sldMk cId="564463563" sldId="265"/>
        </pc:sldMkLst>
        <pc:spChg chg="mod ord">
          <ac:chgData name="Mernick, Kevin" userId="e9a5cfda-c225-469d-877e-4f2b4aed25e2" providerId="ADAL" clId="{8BA390AE-9EF9-4F46-9E34-BE62872974E1}" dt="2025-10-07T19:42:05.563" v="1165" actId="700"/>
          <ac:spMkLst>
            <pc:docMk/>
            <pc:sldMk cId="564463563" sldId="265"/>
            <ac:spMk id="3" creationId="{D8302D4F-BD9A-C6B1-FE36-FFB808DA3D0E}"/>
          </ac:spMkLst>
        </pc:spChg>
        <pc:spChg chg="add mod ord">
          <ac:chgData name="Mernick, Kevin" userId="e9a5cfda-c225-469d-877e-4f2b4aed25e2" providerId="ADAL" clId="{8BA390AE-9EF9-4F46-9E34-BE62872974E1}" dt="2025-10-08T16:52:08.461" v="3832" actId="1076"/>
          <ac:spMkLst>
            <pc:docMk/>
            <pc:sldMk cId="564463563" sldId="265"/>
            <ac:spMk id="7" creationId="{EF4EEA1F-98A5-009B-1DF7-9BC4537E23D2}"/>
          </ac:spMkLst>
        </pc:spChg>
        <pc:spChg chg="add mod ord">
          <ac:chgData name="Mernick, Kevin" userId="e9a5cfda-c225-469d-877e-4f2b4aed25e2" providerId="ADAL" clId="{8BA390AE-9EF9-4F46-9E34-BE62872974E1}" dt="2025-10-08T16:53:03.729" v="3907" actId="20577"/>
          <ac:spMkLst>
            <pc:docMk/>
            <pc:sldMk cId="564463563" sldId="265"/>
            <ac:spMk id="8" creationId="{5EAA92D1-1B5E-1DA0-8E95-0030B0562C8E}"/>
          </ac:spMkLst>
        </pc:spChg>
        <pc:spChg chg="add mod">
          <ac:chgData name="Mernick, Kevin" userId="e9a5cfda-c225-469d-877e-4f2b4aed25e2" providerId="ADAL" clId="{8BA390AE-9EF9-4F46-9E34-BE62872974E1}" dt="2025-10-08T15:56:48.036" v="2903" actId="1076"/>
          <ac:spMkLst>
            <pc:docMk/>
            <pc:sldMk cId="564463563" sldId="265"/>
            <ac:spMk id="13" creationId="{A84A0FEE-ABB3-2FC4-CC97-6825897296DC}"/>
          </ac:spMkLst>
        </pc:spChg>
        <pc:picChg chg="add del mod">
          <ac:chgData name="Mernick, Kevin" userId="e9a5cfda-c225-469d-877e-4f2b4aed25e2" providerId="ADAL" clId="{8BA390AE-9EF9-4F46-9E34-BE62872974E1}" dt="2025-10-08T15:56:03.498" v="2873" actId="478"/>
          <ac:picMkLst>
            <pc:docMk/>
            <pc:sldMk cId="564463563" sldId="265"/>
            <ac:picMk id="10" creationId="{A26975EE-E8B2-7788-09DC-1563D68DFA18}"/>
          </ac:picMkLst>
        </pc:picChg>
        <pc:picChg chg="add mod">
          <ac:chgData name="Mernick, Kevin" userId="e9a5cfda-c225-469d-877e-4f2b4aed25e2" providerId="ADAL" clId="{8BA390AE-9EF9-4F46-9E34-BE62872974E1}" dt="2025-10-08T15:56:24.495" v="2900" actId="1076"/>
          <ac:picMkLst>
            <pc:docMk/>
            <pc:sldMk cId="564463563" sldId="265"/>
            <ac:picMk id="11" creationId="{BD40596D-96EE-B9C4-084E-1F5C9A4AC15B}"/>
          </ac:picMkLst>
        </pc:picChg>
        <pc:picChg chg="add mod">
          <ac:chgData name="Mernick, Kevin" userId="e9a5cfda-c225-469d-877e-4f2b4aed25e2" providerId="ADAL" clId="{8BA390AE-9EF9-4F46-9E34-BE62872974E1}" dt="2025-10-08T15:56:28.498" v="2901" actId="1076"/>
          <ac:picMkLst>
            <pc:docMk/>
            <pc:sldMk cId="564463563" sldId="265"/>
            <ac:picMk id="12" creationId="{A1D6407F-578F-A2F0-1D77-7512A0B4DF64}"/>
          </ac:picMkLst>
        </pc:picChg>
        <pc:picChg chg="add mod">
          <ac:chgData name="Mernick, Kevin" userId="e9a5cfda-c225-469d-877e-4f2b4aed25e2" providerId="ADAL" clId="{8BA390AE-9EF9-4F46-9E34-BE62872974E1}" dt="2025-10-08T16:52:12.877" v="3836" actId="1076"/>
          <ac:picMkLst>
            <pc:docMk/>
            <pc:sldMk cId="564463563" sldId="265"/>
            <ac:picMk id="3074" creationId="{4D446B83-DADA-A7E4-D387-030E2D618946}"/>
          </ac:picMkLst>
        </pc:picChg>
      </pc:sldChg>
      <pc:sldChg chg="addSp delSp modSp add del mod">
        <pc:chgData name="Mernick, Kevin" userId="e9a5cfda-c225-469d-877e-4f2b4aed25e2" providerId="ADAL" clId="{8BA390AE-9EF9-4F46-9E34-BE62872974E1}" dt="2025-10-06T17:39:47.990" v="280" actId="2696"/>
        <pc:sldMkLst>
          <pc:docMk/>
          <pc:sldMk cId="2373643826" sldId="265"/>
        </pc:sldMkLst>
      </pc:sldChg>
      <pc:sldChg chg="addSp delSp modSp add del mod">
        <pc:chgData name="Mernick, Kevin" userId="e9a5cfda-c225-469d-877e-4f2b4aed25e2" providerId="ADAL" clId="{8BA390AE-9EF9-4F46-9E34-BE62872974E1}" dt="2025-10-08T20:41:31.594" v="5644" actId="2696"/>
        <pc:sldMkLst>
          <pc:docMk/>
          <pc:sldMk cId="2395768344" sldId="266"/>
        </pc:sldMkLst>
        <pc:spChg chg="mod">
          <ac:chgData name="Mernick, Kevin" userId="e9a5cfda-c225-469d-877e-4f2b4aed25e2" providerId="ADAL" clId="{8BA390AE-9EF9-4F46-9E34-BE62872974E1}" dt="2025-10-08T20:33:17.450" v="5514" actId="1076"/>
          <ac:spMkLst>
            <pc:docMk/>
            <pc:sldMk cId="2395768344" sldId="266"/>
            <ac:spMk id="6" creationId="{9F13CF26-5E65-0DEB-2DF6-B807E24A9D8E}"/>
          </ac:spMkLst>
        </pc:spChg>
        <pc:spChg chg="mod">
          <ac:chgData name="Mernick, Kevin" userId="e9a5cfda-c225-469d-877e-4f2b4aed25e2" providerId="ADAL" clId="{8BA390AE-9EF9-4F46-9E34-BE62872974E1}" dt="2025-10-08T20:33:26.991" v="5519" actId="14100"/>
          <ac:spMkLst>
            <pc:docMk/>
            <pc:sldMk cId="2395768344" sldId="266"/>
            <ac:spMk id="7" creationId="{FA76A8E0-6909-C8B1-E5B7-1FA4E61FB5F6}"/>
          </ac:spMkLst>
        </pc:spChg>
      </pc:sldChg>
      <pc:sldChg chg="addSp delSp modSp add mod">
        <pc:chgData name="Mernick, Kevin" userId="e9a5cfda-c225-469d-877e-4f2b4aed25e2" providerId="ADAL" clId="{8BA390AE-9EF9-4F46-9E34-BE62872974E1}" dt="2025-10-07T23:00:40.390" v="2705" actId="408"/>
        <pc:sldMkLst>
          <pc:docMk/>
          <pc:sldMk cId="2716436775" sldId="267"/>
        </pc:sldMkLst>
        <pc:spChg chg="mod">
          <ac:chgData name="Mernick, Kevin" userId="e9a5cfda-c225-469d-877e-4f2b4aed25e2" providerId="ADAL" clId="{8BA390AE-9EF9-4F46-9E34-BE62872974E1}" dt="2025-10-07T22:54:50.877" v="2695" actId="20577"/>
          <ac:spMkLst>
            <pc:docMk/>
            <pc:sldMk cId="2716436775" sldId="267"/>
            <ac:spMk id="7" creationId="{4E5B4F10-D62B-AA0C-F4E6-E2A0D61B1C3C}"/>
          </ac:spMkLst>
        </pc:spChg>
        <pc:picChg chg="add mod">
          <ac:chgData name="Mernick, Kevin" userId="e9a5cfda-c225-469d-877e-4f2b4aed25e2" providerId="ADAL" clId="{8BA390AE-9EF9-4F46-9E34-BE62872974E1}" dt="2025-10-07T23:00:40.390" v="2705" actId="408"/>
          <ac:picMkLst>
            <pc:docMk/>
            <pc:sldMk cId="2716436775" sldId="267"/>
            <ac:picMk id="4" creationId="{8EBF75D7-9C9A-5D35-1C46-A2BB78FFAC5E}"/>
          </ac:picMkLst>
        </pc:picChg>
        <pc:picChg chg="add mod">
          <ac:chgData name="Mernick, Kevin" userId="e9a5cfda-c225-469d-877e-4f2b4aed25e2" providerId="ADAL" clId="{8BA390AE-9EF9-4F46-9E34-BE62872974E1}" dt="2025-10-07T23:00:40.390" v="2705" actId="408"/>
          <ac:picMkLst>
            <pc:docMk/>
            <pc:sldMk cId="2716436775" sldId="267"/>
            <ac:picMk id="6" creationId="{F0B252D4-9198-E383-85A7-46E1D2F301C9}"/>
          </ac:picMkLst>
        </pc:picChg>
      </pc:sldChg>
      <pc:sldChg chg="addSp delSp modSp new mod ord modClrScheme chgLayout">
        <pc:chgData name="Mernick, Kevin" userId="e9a5cfda-c225-469d-877e-4f2b4aed25e2" providerId="ADAL" clId="{8BA390AE-9EF9-4F46-9E34-BE62872974E1}" dt="2025-10-08T16:53:57.618" v="3923" actId="1076"/>
        <pc:sldMkLst>
          <pc:docMk/>
          <pc:sldMk cId="3253488469" sldId="268"/>
        </pc:sldMkLst>
        <pc:spChg chg="del mod ord">
          <ac:chgData name="Mernick, Kevin" userId="e9a5cfda-c225-469d-877e-4f2b4aed25e2" providerId="ADAL" clId="{8BA390AE-9EF9-4F46-9E34-BE62872974E1}" dt="2025-10-08T15:57:46.308" v="2907" actId="700"/>
          <ac:spMkLst>
            <pc:docMk/>
            <pc:sldMk cId="3253488469" sldId="268"/>
            <ac:spMk id="2" creationId="{80A5468A-C792-25BD-977E-95BA704FBEA0}"/>
          </ac:spMkLst>
        </pc:spChg>
        <pc:spChg chg="mod ord">
          <ac:chgData name="Mernick, Kevin" userId="e9a5cfda-c225-469d-877e-4f2b4aed25e2" providerId="ADAL" clId="{8BA390AE-9EF9-4F46-9E34-BE62872974E1}" dt="2025-10-08T15:57:46.308" v="2907" actId="700"/>
          <ac:spMkLst>
            <pc:docMk/>
            <pc:sldMk cId="3253488469" sldId="268"/>
            <ac:spMk id="3" creationId="{88F16B4F-EF7F-30E8-EAB1-D52A959FE0C7}"/>
          </ac:spMkLst>
        </pc:spChg>
        <pc:spChg chg="add mod ord">
          <ac:chgData name="Mernick, Kevin" userId="e9a5cfda-c225-469d-877e-4f2b4aed25e2" providerId="ADAL" clId="{8BA390AE-9EF9-4F46-9E34-BE62872974E1}" dt="2025-10-08T16:53:37.155" v="3911" actId="1076"/>
          <ac:spMkLst>
            <pc:docMk/>
            <pc:sldMk cId="3253488469" sldId="268"/>
            <ac:spMk id="4" creationId="{3E605F64-7576-34FA-33EA-B9D92309EEB6}"/>
          </ac:spMkLst>
        </pc:spChg>
        <pc:spChg chg="add mod ord">
          <ac:chgData name="Mernick, Kevin" userId="e9a5cfda-c225-469d-877e-4f2b4aed25e2" providerId="ADAL" clId="{8BA390AE-9EF9-4F46-9E34-BE62872974E1}" dt="2025-10-08T16:53:44.790" v="3919" actId="1076"/>
          <ac:spMkLst>
            <pc:docMk/>
            <pc:sldMk cId="3253488469" sldId="268"/>
            <ac:spMk id="5" creationId="{6C76949D-E0DC-201F-8381-061D9D76F80E}"/>
          </ac:spMkLst>
        </pc:spChg>
        <pc:picChg chg="add mod">
          <ac:chgData name="Mernick, Kevin" userId="e9a5cfda-c225-469d-877e-4f2b4aed25e2" providerId="ADAL" clId="{8BA390AE-9EF9-4F46-9E34-BE62872974E1}" dt="2025-10-08T16:53:40.218" v="3915" actId="1076"/>
          <ac:picMkLst>
            <pc:docMk/>
            <pc:sldMk cId="3253488469" sldId="268"/>
            <ac:picMk id="5122" creationId="{390793CE-7996-754A-856E-DAE154BFA63E}"/>
          </ac:picMkLst>
        </pc:picChg>
        <pc:picChg chg="add mod">
          <ac:chgData name="Mernick, Kevin" userId="e9a5cfda-c225-469d-877e-4f2b4aed25e2" providerId="ADAL" clId="{8BA390AE-9EF9-4F46-9E34-BE62872974E1}" dt="2025-10-08T16:53:57.618" v="3923" actId="1076"/>
          <ac:picMkLst>
            <pc:docMk/>
            <pc:sldMk cId="3253488469" sldId="268"/>
            <ac:picMk id="5124" creationId="{D075E337-B2CC-2805-9D67-54077E9A084F}"/>
          </ac:picMkLst>
        </pc:picChg>
      </pc:sldChg>
      <pc:sldChg chg="addSp modSp new del mod ord modClrScheme chgLayout">
        <pc:chgData name="Mernick, Kevin" userId="e9a5cfda-c225-469d-877e-4f2b4aed25e2" providerId="ADAL" clId="{8BA390AE-9EF9-4F46-9E34-BE62872974E1}" dt="2025-10-08T23:18:12.058" v="6459" actId="2696"/>
        <pc:sldMkLst>
          <pc:docMk/>
          <pc:sldMk cId="3840148093" sldId="269"/>
        </pc:sldMkLst>
        <pc:spChg chg="mod ord">
          <ac:chgData name="Mernick, Kevin" userId="e9a5cfda-c225-469d-877e-4f2b4aed25e2" providerId="ADAL" clId="{8BA390AE-9EF9-4F46-9E34-BE62872974E1}" dt="2025-10-08T19:14:38.843" v="4759" actId="20577"/>
          <ac:spMkLst>
            <pc:docMk/>
            <pc:sldMk cId="3840148093" sldId="269"/>
            <ac:spMk id="2" creationId="{9EEE70D9-6A0D-4F36-11C5-B3F92293035E}"/>
          </ac:spMkLst>
        </pc:spChg>
        <pc:spChg chg="mod ord">
          <ac:chgData name="Mernick, Kevin" userId="e9a5cfda-c225-469d-877e-4f2b4aed25e2" providerId="ADAL" clId="{8BA390AE-9EF9-4F46-9E34-BE62872974E1}" dt="2025-10-08T16:49:14.131" v="3814" actId="1036"/>
          <ac:spMkLst>
            <pc:docMk/>
            <pc:sldMk cId="3840148093" sldId="269"/>
            <ac:spMk id="3" creationId="{D61BB0F6-DCC0-6128-3648-ACB455E1EE6C}"/>
          </ac:spMkLst>
        </pc:spChg>
        <pc:spChg chg="add mod ord">
          <ac:chgData name="Mernick, Kevin" userId="e9a5cfda-c225-469d-877e-4f2b4aed25e2" providerId="ADAL" clId="{8BA390AE-9EF9-4F46-9E34-BE62872974E1}" dt="2025-10-08T23:04:48.605" v="6438" actId="20577"/>
          <ac:spMkLst>
            <pc:docMk/>
            <pc:sldMk cId="3840148093" sldId="269"/>
            <ac:spMk id="4" creationId="{66C6E6D0-B317-921A-40FA-5FAB18DE4187}"/>
          </ac:spMkLst>
        </pc:spChg>
        <pc:spChg chg="add mod ord">
          <ac:chgData name="Mernick, Kevin" userId="e9a5cfda-c225-469d-877e-4f2b4aed25e2" providerId="ADAL" clId="{8BA390AE-9EF9-4F46-9E34-BE62872974E1}" dt="2025-10-08T16:49:14.131" v="3814" actId="1036"/>
          <ac:spMkLst>
            <pc:docMk/>
            <pc:sldMk cId="3840148093" sldId="269"/>
            <ac:spMk id="5" creationId="{B648539B-0AC3-CACB-ABC8-B6193EB66208}"/>
          </ac:spMkLst>
        </pc:spChg>
        <pc:spChg chg="add mod">
          <ac:chgData name="Mernick, Kevin" userId="e9a5cfda-c225-469d-877e-4f2b4aed25e2" providerId="ADAL" clId="{8BA390AE-9EF9-4F46-9E34-BE62872974E1}" dt="2025-10-08T16:49:31.384" v="3821" actId="1036"/>
          <ac:spMkLst>
            <pc:docMk/>
            <pc:sldMk cId="3840148093" sldId="269"/>
            <ac:spMk id="12" creationId="{34E21E1B-0AAB-092F-FFBE-75DF2C6FEFA6}"/>
          </ac:spMkLst>
        </pc:spChg>
        <pc:spChg chg="add mod">
          <ac:chgData name="Mernick, Kevin" userId="e9a5cfda-c225-469d-877e-4f2b4aed25e2" providerId="ADAL" clId="{8BA390AE-9EF9-4F46-9E34-BE62872974E1}" dt="2025-10-08T16:49:14.131" v="3814" actId="1036"/>
          <ac:spMkLst>
            <pc:docMk/>
            <pc:sldMk cId="3840148093" sldId="269"/>
            <ac:spMk id="13" creationId="{993E4695-9CBC-9DA4-3DE5-1876124A9812}"/>
          </ac:spMkLst>
        </pc:spChg>
        <pc:grpChg chg="add mod">
          <ac:chgData name="Mernick, Kevin" userId="e9a5cfda-c225-469d-877e-4f2b4aed25e2" providerId="ADAL" clId="{8BA390AE-9EF9-4F46-9E34-BE62872974E1}" dt="2025-10-08T16:49:31.384" v="3821" actId="1036"/>
          <ac:grpSpMkLst>
            <pc:docMk/>
            <pc:sldMk cId="3840148093" sldId="269"/>
            <ac:grpSpMk id="9" creationId="{5D715CC1-085E-B02D-7993-C885BD24549D}"/>
          </ac:grpSpMkLst>
        </pc:grpChg>
        <pc:picChg chg="add mod">
          <ac:chgData name="Mernick, Kevin" userId="e9a5cfda-c225-469d-877e-4f2b4aed25e2" providerId="ADAL" clId="{8BA390AE-9EF9-4F46-9E34-BE62872974E1}" dt="2025-10-08T16:41:43.738" v="3628" actId="1076"/>
          <ac:picMkLst>
            <pc:docMk/>
            <pc:sldMk cId="3840148093" sldId="269"/>
            <ac:picMk id="6" creationId="{384F5323-9B2C-B875-E9C9-7352037029A4}"/>
          </ac:picMkLst>
        </pc:picChg>
        <pc:picChg chg="add mod">
          <ac:chgData name="Mernick, Kevin" userId="e9a5cfda-c225-469d-877e-4f2b4aed25e2" providerId="ADAL" clId="{8BA390AE-9EF9-4F46-9E34-BE62872974E1}" dt="2025-10-08T16:49:14.131" v="3814" actId="1036"/>
          <ac:picMkLst>
            <pc:docMk/>
            <pc:sldMk cId="3840148093" sldId="269"/>
            <ac:picMk id="8" creationId="{91B8A951-FF9F-4868-7480-0511C8E0B546}"/>
          </ac:picMkLst>
        </pc:picChg>
        <pc:picChg chg="mod">
          <ac:chgData name="Mernick, Kevin" userId="e9a5cfda-c225-469d-877e-4f2b4aed25e2" providerId="ADAL" clId="{8BA390AE-9EF9-4F46-9E34-BE62872974E1}" dt="2025-10-08T16:49:14.131" v="3814" actId="1036"/>
          <ac:picMkLst>
            <pc:docMk/>
            <pc:sldMk cId="3840148093" sldId="269"/>
            <ac:picMk id="10" creationId="{FBCEEEF9-63EE-C77D-B691-4BFDB0DADC09}"/>
          </ac:picMkLst>
        </pc:picChg>
        <pc:picChg chg="mod">
          <ac:chgData name="Mernick, Kevin" userId="e9a5cfda-c225-469d-877e-4f2b4aed25e2" providerId="ADAL" clId="{8BA390AE-9EF9-4F46-9E34-BE62872974E1}" dt="2025-10-08T16:40:01.878" v="3604"/>
          <ac:picMkLst>
            <pc:docMk/>
            <pc:sldMk cId="3840148093" sldId="269"/>
            <ac:picMk id="11" creationId="{5D363E7D-7F38-E4E3-C914-95F625F1BF17}"/>
          </ac:picMkLst>
        </pc:picChg>
        <pc:picChg chg="add mod">
          <ac:chgData name="Mernick, Kevin" userId="e9a5cfda-c225-469d-877e-4f2b4aed25e2" providerId="ADAL" clId="{8BA390AE-9EF9-4F46-9E34-BE62872974E1}" dt="2025-10-08T16:49:36.130" v="3828" actId="1036"/>
          <ac:picMkLst>
            <pc:docMk/>
            <pc:sldMk cId="3840148093" sldId="269"/>
            <ac:picMk id="15" creationId="{472F3BBA-933A-3D77-2D1A-6A80E4FA10AC}"/>
          </ac:picMkLst>
        </pc:picChg>
        <pc:picChg chg="add mod">
          <ac:chgData name="Mernick, Kevin" userId="e9a5cfda-c225-469d-877e-4f2b4aed25e2" providerId="ADAL" clId="{8BA390AE-9EF9-4F46-9E34-BE62872974E1}" dt="2025-10-08T16:47:47.328" v="3787" actId="1076"/>
          <ac:picMkLst>
            <pc:docMk/>
            <pc:sldMk cId="3840148093" sldId="269"/>
            <ac:picMk id="17" creationId="{D4E195B6-A50D-A2C1-1AB1-0A35B6C4B9AB}"/>
          </ac:picMkLst>
        </pc:picChg>
        <pc:picChg chg="add mod">
          <ac:chgData name="Mernick, Kevin" userId="e9a5cfda-c225-469d-877e-4f2b4aed25e2" providerId="ADAL" clId="{8BA390AE-9EF9-4F46-9E34-BE62872974E1}" dt="2025-10-08T16:32:04.010" v="3589" actId="1076"/>
          <ac:picMkLst>
            <pc:docMk/>
            <pc:sldMk cId="3840148093" sldId="269"/>
            <ac:picMk id="6146" creationId="{EC53FD28-54EA-C56F-3D90-8B2C614F985F}"/>
          </ac:picMkLst>
        </pc:picChg>
        <pc:picChg chg="add mod">
          <ac:chgData name="Mernick, Kevin" userId="e9a5cfda-c225-469d-877e-4f2b4aed25e2" providerId="ADAL" clId="{8BA390AE-9EF9-4F46-9E34-BE62872974E1}" dt="2025-10-08T16:49:14.131" v="3814" actId="1036"/>
          <ac:picMkLst>
            <pc:docMk/>
            <pc:sldMk cId="3840148093" sldId="269"/>
            <ac:picMk id="6148" creationId="{10B1D836-4CD1-96B1-2A92-73846714CA6F}"/>
          </ac:picMkLst>
        </pc:picChg>
      </pc:sldChg>
      <pc:sldChg chg="modSp add del mod">
        <pc:chgData name="Mernick, Kevin" userId="e9a5cfda-c225-469d-877e-4f2b4aed25e2" providerId="ADAL" clId="{8BA390AE-9EF9-4F46-9E34-BE62872974E1}" dt="2025-10-08T17:12:12.175" v="4097" actId="2696"/>
        <pc:sldMkLst>
          <pc:docMk/>
          <pc:sldMk cId="1348114864" sldId="270"/>
        </pc:sldMkLst>
        <pc:spChg chg="mod">
          <ac:chgData name="Mernick, Kevin" userId="e9a5cfda-c225-469d-877e-4f2b4aed25e2" providerId="ADAL" clId="{8BA390AE-9EF9-4F46-9E34-BE62872974E1}" dt="2025-10-08T16:59:08.242" v="3973" actId="6549"/>
          <ac:spMkLst>
            <pc:docMk/>
            <pc:sldMk cId="1348114864" sldId="270"/>
            <ac:spMk id="2" creationId="{5A6F9895-66D7-5F05-3717-DD6B9D3A0A4A}"/>
          </ac:spMkLst>
        </pc:spChg>
      </pc:sldChg>
      <pc:sldChg chg="addSp delSp modSp add mod">
        <pc:chgData name="Mernick, Kevin" userId="e9a5cfda-c225-469d-877e-4f2b4aed25e2" providerId="ADAL" clId="{8BA390AE-9EF9-4F46-9E34-BE62872974E1}" dt="2025-10-08T19:37:16.533" v="4777" actId="1037"/>
        <pc:sldMkLst>
          <pc:docMk/>
          <pc:sldMk cId="1144586434" sldId="271"/>
        </pc:sldMkLst>
        <pc:spChg chg="mod">
          <ac:chgData name="Mernick, Kevin" userId="e9a5cfda-c225-469d-877e-4f2b4aed25e2" providerId="ADAL" clId="{8BA390AE-9EF9-4F46-9E34-BE62872974E1}" dt="2025-10-08T16:57:57.195" v="3939" actId="20577"/>
          <ac:spMkLst>
            <pc:docMk/>
            <pc:sldMk cId="1144586434" sldId="271"/>
            <ac:spMk id="2" creationId="{909B7C10-25F8-0C3D-45C0-EA3E4615AE57}"/>
          </ac:spMkLst>
        </pc:spChg>
        <pc:spChg chg="mod">
          <ac:chgData name="Mernick, Kevin" userId="e9a5cfda-c225-469d-877e-4f2b4aed25e2" providerId="ADAL" clId="{8BA390AE-9EF9-4F46-9E34-BE62872974E1}" dt="2025-10-08T17:08:14.547" v="4045" actId="20577"/>
          <ac:spMkLst>
            <pc:docMk/>
            <pc:sldMk cId="1144586434" sldId="271"/>
            <ac:spMk id="4" creationId="{57E0B3EE-AEDE-32F2-EB3E-3BA01FB3B3E9}"/>
          </ac:spMkLst>
        </pc:spChg>
        <pc:spChg chg="mod">
          <ac:chgData name="Mernick, Kevin" userId="e9a5cfda-c225-469d-877e-4f2b4aed25e2" providerId="ADAL" clId="{8BA390AE-9EF9-4F46-9E34-BE62872974E1}" dt="2025-10-08T17:08:13.025" v="4041" actId="27636"/>
          <ac:spMkLst>
            <pc:docMk/>
            <pc:sldMk cId="1144586434" sldId="271"/>
            <ac:spMk id="5" creationId="{D84E0FFC-E4A2-270F-ED43-95D6142EEFD3}"/>
          </ac:spMkLst>
        </pc:spChg>
        <pc:spChg chg="del mod">
          <ac:chgData name="Mernick, Kevin" userId="e9a5cfda-c225-469d-877e-4f2b4aed25e2" providerId="ADAL" clId="{8BA390AE-9EF9-4F46-9E34-BE62872974E1}" dt="2025-10-08T17:33:31.314" v="4180" actId="478"/>
          <ac:spMkLst>
            <pc:docMk/>
            <pc:sldMk cId="1144586434" sldId="271"/>
            <ac:spMk id="12" creationId="{A121C88F-2E19-0B06-51C4-ACD1A3D37706}"/>
          </ac:spMkLst>
        </pc:spChg>
        <pc:spChg chg="mod">
          <ac:chgData name="Mernick, Kevin" userId="e9a5cfda-c225-469d-877e-4f2b4aed25e2" providerId="ADAL" clId="{8BA390AE-9EF9-4F46-9E34-BE62872974E1}" dt="2025-10-08T19:37:16.533" v="4777" actId="1037"/>
          <ac:spMkLst>
            <pc:docMk/>
            <pc:sldMk cId="1144586434" sldId="271"/>
            <ac:spMk id="13" creationId="{A28425C9-EDAE-39C5-CCB6-833763F4D45B}"/>
          </ac:spMkLst>
        </pc:spChg>
        <pc:spChg chg="add mod">
          <ac:chgData name="Mernick, Kevin" userId="e9a5cfda-c225-469d-877e-4f2b4aed25e2" providerId="ADAL" clId="{8BA390AE-9EF9-4F46-9E34-BE62872974E1}" dt="2025-10-08T18:11:36.560" v="4287" actId="1076"/>
          <ac:spMkLst>
            <pc:docMk/>
            <pc:sldMk cId="1144586434" sldId="271"/>
            <ac:spMk id="25" creationId="{B9EF0473-6921-E145-E9A4-B8220E5BC7F3}"/>
          </ac:spMkLst>
        </pc:spChg>
        <pc:spChg chg="add mod">
          <ac:chgData name="Mernick, Kevin" userId="e9a5cfda-c225-469d-877e-4f2b4aed25e2" providerId="ADAL" clId="{8BA390AE-9EF9-4F46-9E34-BE62872974E1}" dt="2025-10-08T18:12:09.968" v="4322" actId="1076"/>
          <ac:spMkLst>
            <pc:docMk/>
            <pc:sldMk cId="1144586434" sldId="271"/>
            <ac:spMk id="26" creationId="{AE01A9B0-72D1-7990-2D88-3EBC7CEBDAE1}"/>
          </ac:spMkLst>
        </pc:spChg>
        <pc:spChg chg="add mod">
          <ac:chgData name="Mernick, Kevin" userId="e9a5cfda-c225-469d-877e-4f2b4aed25e2" providerId="ADAL" clId="{8BA390AE-9EF9-4F46-9E34-BE62872974E1}" dt="2025-10-08T18:13:00.274" v="4407" actId="1076"/>
          <ac:spMkLst>
            <pc:docMk/>
            <pc:sldMk cId="1144586434" sldId="271"/>
            <ac:spMk id="27" creationId="{81E41932-39E0-CBEC-DB3A-2CE04DDFDFE4}"/>
          </ac:spMkLst>
        </pc:spChg>
        <pc:grpChg chg="del">
          <ac:chgData name="Mernick, Kevin" userId="e9a5cfda-c225-469d-877e-4f2b4aed25e2" providerId="ADAL" clId="{8BA390AE-9EF9-4F46-9E34-BE62872974E1}" dt="2025-10-08T17:08:23.252" v="4046" actId="478"/>
          <ac:grpSpMkLst>
            <pc:docMk/>
            <pc:sldMk cId="1144586434" sldId="271"/>
            <ac:grpSpMk id="9" creationId="{CBEFD90A-B150-2196-93FC-1B37584C92A1}"/>
          </ac:grpSpMkLst>
        </pc:grpChg>
        <pc:picChg chg="del">
          <ac:chgData name="Mernick, Kevin" userId="e9a5cfda-c225-469d-877e-4f2b4aed25e2" providerId="ADAL" clId="{8BA390AE-9EF9-4F46-9E34-BE62872974E1}" dt="2025-10-08T17:08:24.202" v="4047" actId="478"/>
          <ac:picMkLst>
            <pc:docMk/>
            <pc:sldMk cId="1144586434" sldId="271"/>
            <ac:picMk id="6" creationId="{E80190E9-1E14-7B45-F281-17D6F1D06A31}"/>
          </ac:picMkLst>
        </pc:picChg>
        <pc:picChg chg="del">
          <ac:chgData name="Mernick, Kevin" userId="e9a5cfda-c225-469d-877e-4f2b4aed25e2" providerId="ADAL" clId="{8BA390AE-9EF9-4F46-9E34-BE62872974E1}" dt="2025-10-08T17:01:36.557" v="4016" actId="478"/>
          <ac:picMkLst>
            <pc:docMk/>
            <pc:sldMk cId="1144586434" sldId="271"/>
            <ac:picMk id="8" creationId="{694B9775-6EC2-6DCB-33DF-24558293AF23}"/>
          </ac:picMkLst>
        </pc:picChg>
        <pc:picChg chg="add mod ord">
          <ac:chgData name="Mernick, Kevin" userId="e9a5cfda-c225-469d-877e-4f2b4aed25e2" providerId="ADAL" clId="{8BA390AE-9EF9-4F46-9E34-BE62872974E1}" dt="2025-10-08T19:37:16.533" v="4777" actId="1037"/>
          <ac:picMkLst>
            <pc:docMk/>
            <pc:sldMk cId="1144586434" sldId="271"/>
            <ac:picMk id="14" creationId="{2F3B2309-1194-BF3A-A573-FB0277752BBF}"/>
          </ac:picMkLst>
        </pc:picChg>
        <pc:picChg chg="del">
          <ac:chgData name="Mernick, Kevin" userId="e9a5cfda-c225-469d-877e-4f2b4aed25e2" providerId="ADAL" clId="{8BA390AE-9EF9-4F46-9E34-BE62872974E1}" dt="2025-10-08T17:01:37.745" v="4017" actId="478"/>
          <ac:picMkLst>
            <pc:docMk/>
            <pc:sldMk cId="1144586434" sldId="271"/>
            <ac:picMk id="15" creationId="{860A893A-0313-601F-166F-96E37957A2A5}"/>
          </ac:picMkLst>
        </pc:picChg>
        <pc:picChg chg="del">
          <ac:chgData name="Mernick, Kevin" userId="e9a5cfda-c225-469d-877e-4f2b4aed25e2" providerId="ADAL" clId="{8BA390AE-9EF9-4F46-9E34-BE62872974E1}" dt="2025-10-08T17:01:38.681" v="4018" actId="478"/>
          <ac:picMkLst>
            <pc:docMk/>
            <pc:sldMk cId="1144586434" sldId="271"/>
            <ac:picMk id="17" creationId="{2598B638-EF17-D7CC-7A2C-5EDA79DCB683}"/>
          </ac:picMkLst>
        </pc:picChg>
        <pc:picChg chg="add mod ord modCrop">
          <ac:chgData name="Mernick, Kevin" userId="e9a5cfda-c225-469d-877e-4f2b4aed25e2" providerId="ADAL" clId="{8BA390AE-9EF9-4F46-9E34-BE62872974E1}" dt="2025-10-08T19:36:00.938" v="4764" actId="1035"/>
          <ac:picMkLst>
            <pc:docMk/>
            <pc:sldMk cId="1144586434" sldId="271"/>
            <ac:picMk id="18" creationId="{2CC449C7-DDB4-A002-2B8C-624CE10948B6}"/>
          </ac:picMkLst>
        </pc:picChg>
        <pc:picChg chg="add mod modCrop">
          <ac:chgData name="Mernick, Kevin" userId="e9a5cfda-c225-469d-877e-4f2b4aed25e2" providerId="ADAL" clId="{8BA390AE-9EF9-4F46-9E34-BE62872974E1}" dt="2025-10-08T18:12:16.715" v="4331" actId="1035"/>
          <ac:picMkLst>
            <pc:docMk/>
            <pc:sldMk cId="1144586434" sldId="271"/>
            <ac:picMk id="20" creationId="{D8CCEE84-B6DF-6A08-1029-77D5E022C8E1}"/>
          </ac:picMkLst>
        </pc:picChg>
        <pc:picChg chg="add mod ord modCrop">
          <ac:chgData name="Mernick, Kevin" userId="e9a5cfda-c225-469d-877e-4f2b4aed25e2" providerId="ADAL" clId="{8BA390AE-9EF9-4F46-9E34-BE62872974E1}" dt="2025-10-08T18:09:59.535" v="4238" actId="167"/>
          <ac:picMkLst>
            <pc:docMk/>
            <pc:sldMk cId="1144586434" sldId="271"/>
            <ac:picMk id="22" creationId="{D6C769E3-E0E0-DDEA-0703-CC0BFBA4ACB7}"/>
          </ac:picMkLst>
        </pc:picChg>
        <pc:picChg chg="add mod">
          <ac:chgData name="Mernick, Kevin" userId="e9a5cfda-c225-469d-877e-4f2b4aed25e2" providerId="ADAL" clId="{8BA390AE-9EF9-4F46-9E34-BE62872974E1}" dt="2025-10-08T18:11:40.446" v="4291" actId="1036"/>
          <ac:picMkLst>
            <pc:docMk/>
            <pc:sldMk cId="1144586434" sldId="271"/>
            <ac:picMk id="24" creationId="{08E4F79B-A4D3-CE7D-B9BF-77E95B97631D}"/>
          </ac:picMkLst>
        </pc:picChg>
        <pc:picChg chg="mod">
          <ac:chgData name="Mernick, Kevin" userId="e9a5cfda-c225-469d-877e-4f2b4aed25e2" providerId="ADAL" clId="{8BA390AE-9EF9-4F46-9E34-BE62872974E1}" dt="2025-10-08T17:01:58.218" v="4019" actId="14826"/>
          <ac:picMkLst>
            <pc:docMk/>
            <pc:sldMk cId="1144586434" sldId="271"/>
            <ac:picMk id="6146" creationId="{8E536DC0-C950-E5F7-CBB8-E0B0E7159404}"/>
          </ac:picMkLst>
        </pc:picChg>
        <pc:picChg chg="mod">
          <ac:chgData name="Mernick, Kevin" userId="e9a5cfda-c225-469d-877e-4f2b4aed25e2" providerId="ADAL" clId="{8BA390AE-9EF9-4F46-9E34-BE62872974E1}" dt="2025-10-08T17:02:15.117" v="4020" actId="14826"/>
          <ac:picMkLst>
            <pc:docMk/>
            <pc:sldMk cId="1144586434" sldId="271"/>
            <ac:picMk id="6148" creationId="{C99A4976-FFCA-8520-BD05-C7BDD478A8F1}"/>
          </ac:picMkLst>
        </pc:picChg>
      </pc:sldChg>
      <pc:sldChg chg="addSp modSp add del mod">
        <pc:chgData name="Mernick, Kevin" userId="e9a5cfda-c225-469d-877e-4f2b4aed25e2" providerId="ADAL" clId="{8BA390AE-9EF9-4F46-9E34-BE62872974E1}" dt="2025-10-08T18:49:09.455" v="4728" actId="2696"/>
        <pc:sldMkLst>
          <pc:docMk/>
          <pc:sldMk cId="1617018971" sldId="272"/>
        </pc:sldMkLst>
        <pc:spChg chg="mod">
          <ac:chgData name="Mernick, Kevin" userId="e9a5cfda-c225-469d-877e-4f2b4aed25e2" providerId="ADAL" clId="{8BA390AE-9EF9-4F46-9E34-BE62872974E1}" dt="2025-10-08T17:09:31.347" v="4071" actId="20577"/>
          <ac:spMkLst>
            <pc:docMk/>
            <pc:sldMk cId="1617018971" sldId="272"/>
            <ac:spMk id="2" creationId="{407C1682-18A6-BABC-6257-53C61DB484E9}"/>
          </ac:spMkLst>
        </pc:spChg>
        <pc:spChg chg="mod">
          <ac:chgData name="Mernick, Kevin" userId="e9a5cfda-c225-469d-877e-4f2b4aed25e2" providerId="ADAL" clId="{8BA390AE-9EF9-4F46-9E34-BE62872974E1}" dt="2025-10-08T17:11:31.178" v="4095" actId="27636"/>
          <ac:spMkLst>
            <pc:docMk/>
            <pc:sldMk cId="1617018971" sldId="272"/>
            <ac:spMk id="4" creationId="{4119F9F6-3396-5A3A-960D-B049BDF941D5}"/>
          </ac:spMkLst>
        </pc:spChg>
        <pc:spChg chg="mod">
          <ac:chgData name="Mernick, Kevin" userId="e9a5cfda-c225-469d-877e-4f2b4aed25e2" providerId="ADAL" clId="{8BA390AE-9EF9-4F46-9E34-BE62872974E1}" dt="2025-10-08T17:11:31.180" v="4096" actId="27636"/>
          <ac:spMkLst>
            <pc:docMk/>
            <pc:sldMk cId="1617018971" sldId="272"/>
            <ac:spMk id="5" creationId="{0C623EEF-0EA8-5FF8-8DA3-8F551160E093}"/>
          </ac:spMkLst>
        </pc:spChg>
        <pc:spChg chg="mod">
          <ac:chgData name="Mernick, Kevin" userId="e9a5cfda-c225-469d-877e-4f2b4aed25e2" providerId="ADAL" clId="{8BA390AE-9EF9-4F46-9E34-BE62872974E1}" dt="2025-10-08T18:23:12.944" v="4434" actId="1076"/>
          <ac:spMkLst>
            <pc:docMk/>
            <pc:sldMk cId="1617018971" sldId="272"/>
            <ac:spMk id="12" creationId="{30A01AA2-A433-3256-FEF8-DAE19354C2F0}"/>
          </ac:spMkLst>
        </pc:spChg>
        <pc:spChg chg="mod">
          <ac:chgData name="Mernick, Kevin" userId="e9a5cfda-c225-469d-877e-4f2b4aed25e2" providerId="ADAL" clId="{8BA390AE-9EF9-4F46-9E34-BE62872974E1}" dt="2025-10-08T18:39:52.381" v="4652" actId="1038"/>
          <ac:spMkLst>
            <pc:docMk/>
            <pc:sldMk cId="1617018971" sldId="272"/>
            <ac:spMk id="13" creationId="{D5A4C965-5B1B-6B65-8617-1A2A1411F6C5}"/>
          </ac:spMkLst>
        </pc:spChg>
        <pc:picChg chg="add mod ord">
          <ac:chgData name="Mernick, Kevin" userId="e9a5cfda-c225-469d-877e-4f2b4aed25e2" providerId="ADAL" clId="{8BA390AE-9EF9-4F46-9E34-BE62872974E1}" dt="2025-10-08T18:41:08.897" v="4659" actId="167"/>
          <ac:picMkLst>
            <pc:docMk/>
            <pc:sldMk cId="1617018971" sldId="272"/>
            <ac:picMk id="7" creationId="{C6071C61-14A0-C147-678B-4399A1E64D70}"/>
          </ac:picMkLst>
        </pc:picChg>
        <pc:picChg chg="add mod ord">
          <ac:chgData name="Mernick, Kevin" userId="e9a5cfda-c225-469d-877e-4f2b4aed25e2" providerId="ADAL" clId="{8BA390AE-9EF9-4F46-9E34-BE62872974E1}" dt="2025-10-08T18:21:32.450" v="4415" actId="167"/>
          <ac:picMkLst>
            <pc:docMk/>
            <pc:sldMk cId="1617018971" sldId="272"/>
            <ac:picMk id="9" creationId="{DABA6368-DB4A-9DC4-9279-C2516C091C5E}"/>
          </ac:picMkLst>
        </pc:picChg>
        <pc:picChg chg="add mod modCrop">
          <ac:chgData name="Mernick, Kevin" userId="e9a5cfda-c225-469d-877e-4f2b4aed25e2" providerId="ADAL" clId="{8BA390AE-9EF9-4F46-9E34-BE62872974E1}" dt="2025-10-08T18:39:52.381" v="4652" actId="1038"/>
          <ac:picMkLst>
            <pc:docMk/>
            <pc:sldMk cId="1617018971" sldId="272"/>
            <ac:picMk id="11" creationId="{D5B221C8-0541-31E8-6F59-EA58B91B6562}"/>
          </ac:picMkLst>
        </pc:picChg>
        <pc:picChg chg="add mod">
          <ac:chgData name="Mernick, Kevin" userId="e9a5cfda-c225-469d-877e-4f2b4aed25e2" providerId="ADAL" clId="{8BA390AE-9EF9-4F46-9E34-BE62872974E1}" dt="2025-10-08T18:40:51.225" v="4658" actId="1076"/>
          <ac:picMkLst>
            <pc:docMk/>
            <pc:sldMk cId="1617018971" sldId="272"/>
            <ac:picMk id="15" creationId="{C416F4A9-BADF-5397-EB0F-4A495E969A58}"/>
          </ac:picMkLst>
        </pc:picChg>
        <pc:picChg chg="add mod">
          <ac:chgData name="Mernick, Kevin" userId="e9a5cfda-c225-469d-877e-4f2b4aed25e2" providerId="ADAL" clId="{8BA390AE-9EF9-4F46-9E34-BE62872974E1}" dt="2025-10-08T18:40:37.083" v="4655" actId="1076"/>
          <ac:picMkLst>
            <pc:docMk/>
            <pc:sldMk cId="1617018971" sldId="272"/>
            <ac:picMk id="17" creationId="{ABDB9F99-C9F5-92DA-F551-2AAA9F418B75}"/>
          </ac:picMkLst>
        </pc:picChg>
        <pc:picChg chg="mod">
          <ac:chgData name="Mernick, Kevin" userId="e9a5cfda-c225-469d-877e-4f2b4aed25e2" providerId="ADAL" clId="{8BA390AE-9EF9-4F46-9E34-BE62872974E1}" dt="2025-10-08T17:10:05.686" v="4072" actId="14826"/>
          <ac:picMkLst>
            <pc:docMk/>
            <pc:sldMk cId="1617018971" sldId="272"/>
            <ac:picMk id="6148" creationId="{C21BD39D-05F7-49F3-B849-DE4AFF3AE56D}"/>
          </ac:picMkLst>
        </pc:picChg>
      </pc:sldChg>
      <pc:sldChg chg="addSp delSp modSp add mod ord">
        <pc:chgData name="Mernick, Kevin" userId="e9a5cfda-c225-469d-877e-4f2b4aed25e2" providerId="ADAL" clId="{8BA390AE-9EF9-4F46-9E34-BE62872974E1}" dt="2025-10-08T18:51:22.606" v="4758" actId="1076"/>
        <pc:sldMkLst>
          <pc:docMk/>
          <pc:sldMk cId="208156746" sldId="273"/>
        </pc:sldMkLst>
        <pc:spChg chg="mod">
          <ac:chgData name="Mernick, Kevin" userId="e9a5cfda-c225-469d-877e-4f2b4aed25e2" providerId="ADAL" clId="{8BA390AE-9EF9-4F46-9E34-BE62872974E1}" dt="2025-10-08T18:43:41.136" v="4661"/>
          <ac:spMkLst>
            <pc:docMk/>
            <pc:sldMk cId="208156746" sldId="273"/>
            <ac:spMk id="4" creationId="{6E0AB60C-2E7D-923F-5FB5-A7A885AC1E24}"/>
          </ac:spMkLst>
        </pc:spChg>
        <pc:spChg chg="mod">
          <ac:chgData name="Mernick, Kevin" userId="e9a5cfda-c225-469d-877e-4f2b4aed25e2" providerId="ADAL" clId="{8BA390AE-9EF9-4F46-9E34-BE62872974E1}" dt="2025-10-08T18:43:55.556" v="4662"/>
          <ac:spMkLst>
            <pc:docMk/>
            <pc:sldMk cId="208156746" sldId="273"/>
            <ac:spMk id="5" creationId="{53FE2A77-7FCD-5FEA-2713-F375EB7ADCD6}"/>
          </ac:spMkLst>
        </pc:spChg>
        <pc:spChg chg="add mod">
          <ac:chgData name="Mernick, Kevin" userId="e9a5cfda-c225-469d-877e-4f2b4aed25e2" providerId="ADAL" clId="{8BA390AE-9EF9-4F46-9E34-BE62872974E1}" dt="2025-10-08T18:50:51.496" v="4753" actId="164"/>
          <ac:spMkLst>
            <pc:docMk/>
            <pc:sldMk cId="208156746" sldId="273"/>
            <ac:spMk id="8" creationId="{F77AF24E-7D15-8A00-37EE-CB6376B50791}"/>
          </ac:spMkLst>
        </pc:spChg>
        <pc:spChg chg="del">
          <ac:chgData name="Mernick, Kevin" userId="e9a5cfda-c225-469d-877e-4f2b4aed25e2" providerId="ADAL" clId="{8BA390AE-9EF9-4F46-9E34-BE62872974E1}" dt="2025-10-08T18:44:30.929" v="4665" actId="478"/>
          <ac:spMkLst>
            <pc:docMk/>
            <pc:sldMk cId="208156746" sldId="273"/>
            <ac:spMk id="12" creationId="{20045452-AD54-3259-4DEA-5C83D3807408}"/>
          </ac:spMkLst>
        </pc:spChg>
        <pc:spChg chg="mod topLvl">
          <ac:chgData name="Mernick, Kevin" userId="e9a5cfda-c225-469d-877e-4f2b4aed25e2" providerId="ADAL" clId="{8BA390AE-9EF9-4F46-9E34-BE62872974E1}" dt="2025-10-08T18:50:59.356" v="4754" actId="164"/>
          <ac:spMkLst>
            <pc:docMk/>
            <pc:sldMk cId="208156746" sldId="273"/>
            <ac:spMk id="13" creationId="{FC9F48B7-1716-881F-40ED-2EC8BB0A27A2}"/>
          </ac:spMkLst>
        </pc:spChg>
        <pc:grpChg chg="add del mod ord">
          <ac:chgData name="Mernick, Kevin" userId="e9a5cfda-c225-469d-877e-4f2b4aed25e2" providerId="ADAL" clId="{8BA390AE-9EF9-4F46-9E34-BE62872974E1}" dt="2025-10-08T18:49:31.147" v="4740" actId="165"/>
          <ac:grpSpMkLst>
            <pc:docMk/>
            <pc:sldMk cId="208156746" sldId="273"/>
            <ac:grpSpMk id="6" creationId="{46846C57-05C0-06CD-1991-CE77E4D4D86A}"/>
          </ac:grpSpMkLst>
        </pc:grpChg>
        <pc:grpChg chg="add mod">
          <ac:chgData name="Mernick, Kevin" userId="e9a5cfda-c225-469d-877e-4f2b4aed25e2" providerId="ADAL" clId="{8BA390AE-9EF9-4F46-9E34-BE62872974E1}" dt="2025-10-08T18:50:59.356" v="4754" actId="164"/>
          <ac:grpSpMkLst>
            <pc:docMk/>
            <pc:sldMk cId="208156746" sldId="273"/>
            <ac:grpSpMk id="10" creationId="{31E91F7B-B493-7BEE-42F6-D9159619B513}"/>
          </ac:grpSpMkLst>
        </pc:grpChg>
        <pc:grpChg chg="add mod ord">
          <ac:chgData name="Mernick, Kevin" userId="e9a5cfda-c225-469d-877e-4f2b4aed25e2" providerId="ADAL" clId="{8BA390AE-9EF9-4F46-9E34-BE62872974E1}" dt="2025-10-08T18:51:16.759" v="4757" actId="1076"/>
          <ac:grpSpMkLst>
            <pc:docMk/>
            <pc:sldMk cId="208156746" sldId="273"/>
            <ac:grpSpMk id="14" creationId="{569FBC57-59F0-1B38-ABE0-E046B1E7DB21}"/>
          </ac:grpSpMkLst>
        </pc:grpChg>
        <pc:picChg chg="mod">
          <ac:chgData name="Mernick, Kevin" userId="e9a5cfda-c225-469d-877e-4f2b4aed25e2" providerId="ADAL" clId="{8BA390AE-9EF9-4F46-9E34-BE62872974E1}" dt="2025-10-08T18:49:15.290" v="4739" actId="1035"/>
          <ac:picMkLst>
            <pc:docMk/>
            <pc:sldMk cId="208156746" sldId="273"/>
            <ac:picMk id="7" creationId="{8A49239D-78E1-504F-02DC-00A702F43597}"/>
          </ac:picMkLst>
        </pc:picChg>
        <pc:picChg chg="mod ord">
          <ac:chgData name="Mernick, Kevin" userId="e9a5cfda-c225-469d-877e-4f2b4aed25e2" providerId="ADAL" clId="{8BA390AE-9EF9-4F46-9E34-BE62872974E1}" dt="2025-10-08T18:45:21.477" v="4672" actId="1076"/>
          <ac:picMkLst>
            <pc:docMk/>
            <pc:sldMk cId="208156746" sldId="273"/>
            <ac:picMk id="9" creationId="{293A07B0-081E-8A3A-2AE8-C11CF32041B1}"/>
          </ac:picMkLst>
        </pc:picChg>
        <pc:picChg chg="mod topLvl modCrop">
          <ac:chgData name="Mernick, Kevin" userId="e9a5cfda-c225-469d-877e-4f2b4aed25e2" providerId="ADAL" clId="{8BA390AE-9EF9-4F46-9E34-BE62872974E1}" dt="2025-10-08T18:50:51.496" v="4753" actId="164"/>
          <ac:picMkLst>
            <pc:docMk/>
            <pc:sldMk cId="208156746" sldId="273"/>
            <ac:picMk id="11" creationId="{C9C1EFA1-8B95-7B7F-1F68-F2187722493B}"/>
          </ac:picMkLst>
        </pc:picChg>
        <pc:picChg chg="mod ord">
          <ac:chgData name="Mernick, Kevin" userId="e9a5cfda-c225-469d-877e-4f2b4aed25e2" providerId="ADAL" clId="{8BA390AE-9EF9-4F46-9E34-BE62872974E1}" dt="2025-10-08T18:51:22.606" v="4758" actId="1076"/>
          <ac:picMkLst>
            <pc:docMk/>
            <pc:sldMk cId="208156746" sldId="273"/>
            <ac:picMk id="15" creationId="{CC419010-8785-3BB6-4EB8-76A08B46330E}"/>
          </ac:picMkLst>
        </pc:picChg>
        <pc:picChg chg="mod modCrop">
          <ac:chgData name="Mernick, Kevin" userId="e9a5cfda-c225-469d-877e-4f2b4aed25e2" providerId="ADAL" clId="{8BA390AE-9EF9-4F46-9E34-BE62872974E1}" dt="2025-10-08T18:51:22.606" v="4758" actId="1076"/>
          <ac:picMkLst>
            <pc:docMk/>
            <pc:sldMk cId="208156746" sldId="273"/>
            <ac:picMk id="17" creationId="{874F8E4B-CB8A-4C42-687D-3F6E80094802}"/>
          </ac:picMkLst>
        </pc:picChg>
        <pc:picChg chg="mod">
          <ac:chgData name="Mernick, Kevin" userId="e9a5cfda-c225-469d-877e-4f2b4aed25e2" providerId="ADAL" clId="{8BA390AE-9EF9-4F46-9E34-BE62872974E1}" dt="2025-10-08T18:44:09.123" v="4663" actId="14826"/>
          <ac:picMkLst>
            <pc:docMk/>
            <pc:sldMk cId="208156746" sldId="273"/>
            <ac:picMk id="6146" creationId="{81F73711-EDE4-E6E7-6A4D-F2E277CC92FF}"/>
          </ac:picMkLst>
        </pc:picChg>
        <pc:picChg chg="mod">
          <ac:chgData name="Mernick, Kevin" userId="e9a5cfda-c225-469d-877e-4f2b4aed25e2" providerId="ADAL" clId="{8BA390AE-9EF9-4F46-9E34-BE62872974E1}" dt="2025-10-08T18:44:22.322" v="4664" actId="14826"/>
          <ac:picMkLst>
            <pc:docMk/>
            <pc:sldMk cId="208156746" sldId="273"/>
            <ac:picMk id="6148" creationId="{C635A764-DE1D-6018-F67F-799D1A7C86A6}"/>
          </ac:picMkLst>
        </pc:picChg>
      </pc:sldChg>
      <pc:sldChg chg="addSp delSp modSp new mod chgLayout">
        <pc:chgData name="Mernick, Kevin" userId="e9a5cfda-c225-469d-877e-4f2b4aed25e2" providerId="ADAL" clId="{8BA390AE-9EF9-4F46-9E34-BE62872974E1}" dt="2025-10-09T18:59:09.501" v="6504" actId="1076"/>
        <pc:sldMkLst>
          <pc:docMk/>
          <pc:sldMk cId="539562656" sldId="274"/>
        </pc:sldMkLst>
        <pc:spChg chg="del">
          <ac:chgData name="Mernick, Kevin" userId="e9a5cfda-c225-469d-877e-4f2b4aed25e2" providerId="ADAL" clId="{8BA390AE-9EF9-4F46-9E34-BE62872974E1}" dt="2025-10-08T19:41:50.225" v="4779" actId="700"/>
          <ac:spMkLst>
            <pc:docMk/>
            <pc:sldMk cId="539562656" sldId="274"/>
            <ac:spMk id="2" creationId="{EEFE1AF8-BECA-C02B-CAD8-CBF7D6CEF405}"/>
          </ac:spMkLst>
        </pc:spChg>
        <pc:spChg chg="del">
          <ac:chgData name="Mernick, Kevin" userId="e9a5cfda-c225-469d-877e-4f2b4aed25e2" providerId="ADAL" clId="{8BA390AE-9EF9-4F46-9E34-BE62872974E1}" dt="2025-10-08T19:41:50.225" v="4779" actId="700"/>
          <ac:spMkLst>
            <pc:docMk/>
            <pc:sldMk cId="539562656" sldId="274"/>
            <ac:spMk id="3" creationId="{558DEA7D-285E-CDE2-0529-0D1C91D27A10}"/>
          </ac:spMkLst>
        </pc:spChg>
        <pc:spChg chg="del">
          <ac:chgData name="Mernick, Kevin" userId="e9a5cfda-c225-469d-877e-4f2b4aed25e2" providerId="ADAL" clId="{8BA390AE-9EF9-4F46-9E34-BE62872974E1}" dt="2025-10-08T19:41:50.225" v="4779" actId="700"/>
          <ac:spMkLst>
            <pc:docMk/>
            <pc:sldMk cId="539562656" sldId="274"/>
            <ac:spMk id="4" creationId="{79C0FA69-5ADC-D5C4-5526-AFCEE99DEB37}"/>
          </ac:spMkLst>
        </pc:spChg>
        <pc:spChg chg="mod ord">
          <ac:chgData name="Mernick, Kevin" userId="e9a5cfda-c225-469d-877e-4f2b4aed25e2" providerId="ADAL" clId="{8BA390AE-9EF9-4F46-9E34-BE62872974E1}" dt="2025-10-08T19:41:50.225" v="4779" actId="700"/>
          <ac:spMkLst>
            <pc:docMk/>
            <pc:sldMk cId="539562656" sldId="274"/>
            <ac:spMk id="5" creationId="{FE799AD4-AD68-B702-3526-4B169404E3A7}"/>
          </ac:spMkLst>
        </pc:spChg>
        <pc:spChg chg="add mod ord">
          <ac:chgData name="Mernick, Kevin" userId="e9a5cfda-c225-469d-877e-4f2b4aed25e2" providerId="ADAL" clId="{8BA390AE-9EF9-4F46-9E34-BE62872974E1}" dt="2025-10-08T20:45:07.803" v="5648" actId="20577"/>
          <ac:spMkLst>
            <pc:docMk/>
            <pc:sldMk cId="539562656" sldId="274"/>
            <ac:spMk id="6" creationId="{31B5E4E4-84FE-E836-9730-36B182D8C409}"/>
          </ac:spMkLst>
        </pc:spChg>
        <pc:spChg chg="add mod ord">
          <ac:chgData name="Mernick, Kevin" userId="e9a5cfda-c225-469d-877e-4f2b4aed25e2" providerId="ADAL" clId="{8BA390AE-9EF9-4F46-9E34-BE62872974E1}" dt="2025-10-08T23:18:48.883" v="6460" actId="12"/>
          <ac:spMkLst>
            <pc:docMk/>
            <pc:sldMk cId="539562656" sldId="274"/>
            <ac:spMk id="7" creationId="{242F5F7F-0200-3514-30C4-FF0BA60394F0}"/>
          </ac:spMkLst>
        </pc:spChg>
        <pc:spChg chg="add del mod ord">
          <ac:chgData name="Mernick, Kevin" userId="e9a5cfda-c225-469d-877e-4f2b4aed25e2" providerId="ADAL" clId="{8BA390AE-9EF9-4F46-9E34-BE62872974E1}" dt="2025-10-08T19:42:03.261" v="4780" actId="22"/>
          <ac:spMkLst>
            <pc:docMk/>
            <pc:sldMk cId="539562656" sldId="274"/>
            <ac:spMk id="8" creationId="{0C4B4423-E4E0-05C0-3CBB-F9A13A4184A7}"/>
          </ac:spMkLst>
        </pc:spChg>
        <pc:spChg chg="add mod">
          <ac:chgData name="Mernick, Kevin" userId="e9a5cfda-c225-469d-877e-4f2b4aed25e2" providerId="ADAL" clId="{8BA390AE-9EF9-4F46-9E34-BE62872974E1}" dt="2025-10-08T19:52:50.334" v="5333" actId="20577"/>
          <ac:spMkLst>
            <pc:docMk/>
            <pc:sldMk cId="539562656" sldId="274"/>
            <ac:spMk id="11" creationId="{5599D895-0EAC-97CD-73FE-FD6B7BF33346}"/>
          </ac:spMkLst>
        </pc:spChg>
        <pc:picChg chg="add mod ord">
          <ac:chgData name="Mernick, Kevin" userId="e9a5cfda-c225-469d-877e-4f2b4aed25e2" providerId="ADAL" clId="{8BA390AE-9EF9-4F46-9E34-BE62872974E1}" dt="2025-10-08T19:49:28.678" v="5101" actId="1076"/>
          <ac:picMkLst>
            <pc:docMk/>
            <pc:sldMk cId="539562656" sldId="274"/>
            <ac:picMk id="10" creationId="{CF93424C-1D7F-013F-FD97-346983088E0E}"/>
          </ac:picMkLst>
        </pc:picChg>
        <pc:picChg chg="add del mod">
          <ac:chgData name="Mernick, Kevin" userId="e9a5cfda-c225-469d-877e-4f2b4aed25e2" providerId="ADAL" clId="{8BA390AE-9EF9-4F46-9E34-BE62872974E1}" dt="2025-10-09T18:58:45.343" v="6499" actId="478"/>
          <ac:picMkLst>
            <pc:docMk/>
            <pc:sldMk cId="539562656" sldId="274"/>
            <ac:picMk id="13" creationId="{2E0BB4B5-F699-FB03-CB7C-C673953CD149}"/>
          </ac:picMkLst>
        </pc:picChg>
        <pc:picChg chg="add mod">
          <ac:chgData name="Mernick, Kevin" userId="e9a5cfda-c225-469d-877e-4f2b4aed25e2" providerId="ADAL" clId="{8BA390AE-9EF9-4F46-9E34-BE62872974E1}" dt="2025-10-09T18:59:09.501" v="6504" actId="1076"/>
          <ac:picMkLst>
            <pc:docMk/>
            <pc:sldMk cId="539562656" sldId="274"/>
            <ac:picMk id="14" creationId="{9A36CA21-F6E8-8CEF-2CF4-863E8AC82F16}"/>
          </ac:picMkLst>
        </pc:picChg>
        <pc:picChg chg="add mod">
          <ac:chgData name="Mernick, Kevin" userId="e9a5cfda-c225-469d-877e-4f2b4aed25e2" providerId="ADAL" clId="{8BA390AE-9EF9-4F46-9E34-BE62872974E1}" dt="2025-10-09T18:59:09.501" v="6504" actId="1076"/>
          <ac:picMkLst>
            <pc:docMk/>
            <pc:sldMk cId="539562656" sldId="274"/>
            <ac:picMk id="16" creationId="{6C48B5DA-BABF-7240-AF6B-536E85A8BA75}"/>
          </ac:picMkLst>
        </pc:picChg>
        <pc:picChg chg="add mod">
          <ac:chgData name="Mernick, Kevin" userId="e9a5cfda-c225-469d-877e-4f2b4aed25e2" providerId="ADAL" clId="{8BA390AE-9EF9-4F46-9E34-BE62872974E1}" dt="2025-10-08T20:11:38.955" v="5380" actId="1076"/>
          <ac:picMkLst>
            <pc:docMk/>
            <pc:sldMk cId="539562656" sldId="274"/>
            <ac:picMk id="7170" creationId="{4B2832E6-CEAB-5CE7-127A-E793A7702B61}"/>
          </ac:picMkLst>
        </pc:picChg>
      </pc:sldChg>
      <pc:sldChg chg="addSp modSp add mod">
        <pc:chgData name="Mernick, Kevin" userId="e9a5cfda-c225-469d-877e-4f2b4aed25e2" providerId="ADAL" clId="{8BA390AE-9EF9-4F46-9E34-BE62872974E1}" dt="2025-10-08T20:39:29.193" v="5643" actId="1076"/>
        <pc:sldMkLst>
          <pc:docMk/>
          <pc:sldMk cId="1287868823" sldId="275"/>
        </pc:sldMkLst>
        <pc:spChg chg="mod">
          <ac:chgData name="Mernick, Kevin" userId="e9a5cfda-c225-469d-877e-4f2b4aed25e2" providerId="ADAL" clId="{8BA390AE-9EF9-4F46-9E34-BE62872974E1}" dt="2025-10-08T20:35:20.380" v="5531" actId="164"/>
          <ac:spMkLst>
            <pc:docMk/>
            <pc:sldMk cId="1287868823" sldId="275"/>
            <ac:spMk id="2" creationId="{D585396C-0615-CB3D-B099-5E0CD863B1F8}"/>
          </ac:spMkLst>
        </pc:spChg>
        <pc:spChg chg="mod">
          <ac:chgData name="Mernick, Kevin" userId="e9a5cfda-c225-469d-877e-4f2b4aed25e2" providerId="ADAL" clId="{8BA390AE-9EF9-4F46-9E34-BE62872974E1}" dt="2025-10-08T20:37:39.918" v="5571" actId="20577"/>
          <ac:spMkLst>
            <pc:docMk/>
            <pc:sldMk cId="1287868823" sldId="275"/>
            <ac:spMk id="7" creationId="{221306FA-52B2-4F3E-5609-E3F5B5E8E6AC}"/>
          </ac:spMkLst>
        </pc:spChg>
        <pc:spChg chg="mod">
          <ac:chgData name="Mernick, Kevin" userId="e9a5cfda-c225-469d-877e-4f2b4aed25e2" providerId="ADAL" clId="{8BA390AE-9EF9-4F46-9E34-BE62872974E1}" dt="2025-10-08T20:35:20.380" v="5531" actId="164"/>
          <ac:spMkLst>
            <pc:docMk/>
            <pc:sldMk cId="1287868823" sldId="275"/>
            <ac:spMk id="8" creationId="{34A0EA25-E72C-246F-030E-E733EF9FF791}"/>
          </ac:spMkLst>
        </pc:spChg>
        <pc:spChg chg="mod">
          <ac:chgData name="Mernick, Kevin" userId="e9a5cfda-c225-469d-877e-4f2b4aed25e2" providerId="ADAL" clId="{8BA390AE-9EF9-4F46-9E34-BE62872974E1}" dt="2025-10-08T20:35:20.380" v="5531" actId="164"/>
          <ac:spMkLst>
            <pc:docMk/>
            <pc:sldMk cId="1287868823" sldId="275"/>
            <ac:spMk id="11" creationId="{3BD6B41D-310E-930C-3024-3D8D231FD3C4}"/>
          </ac:spMkLst>
        </pc:spChg>
        <pc:spChg chg="mod">
          <ac:chgData name="Mernick, Kevin" userId="e9a5cfda-c225-469d-877e-4f2b4aed25e2" providerId="ADAL" clId="{8BA390AE-9EF9-4F46-9E34-BE62872974E1}" dt="2025-10-08T20:38:30.077" v="5602" actId="1037"/>
          <ac:spMkLst>
            <pc:docMk/>
            <pc:sldMk cId="1287868823" sldId="275"/>
            <ac:spMk id="12" creationId="{06315E30-0F82-59AF-8988-991496BAFE98}"/>
          </ac:spMkLst>
        </pc:spChg>
        <pc:spChg chg="mod">
          <ac:chgData name="Mernick, Kevin" userId="e9a5cfda-c225-469d-877e-4f2b4aed25e2" providerId="ADAL" clId="{8BA390AE-9EF9-4F46-9E34-BE62872974E1}" dt="2025-10-08T20:35:50.735" v="5534" actId="1076"/>
          <ac:spMkLst>
            <pc:docMk/>
            <pc:sldMk cId="1287868823" sldId="275"/>
            <ac:spMk id="30" creationId="{62DA2FA4-8B14-4107-FA5A-D061AB5CA185}"/>
          </ac:spMkLst>
        </pc:spChg>
        <pc:spChg chg="mod">
          <ac:chgData name="Mernick, Kevin" userId="e9a5cfda-c225-469d-877e-4f2b4aed25e2" providerId="ADAL" clId="{8BA390AE-9EF9-4F46-9E34-BE62872974E1}" dt="2025-10-08T20:35:43.642" v="5533" actId="1076"/>
          <ac:spMkLst>
            <pc:docMk/>
            <pc:sldMk cId="1287868823" sldId="275"/>
            <ac:spMk id="31" creationId="{6DA2851B-4E18-C62F-84A0-2BBB106BD0B8}"/>
          </ac:spMkLst>
        </pc:spChg>
        <pc:spChg chg="mod">
          <ac:chgData name="Mernick, Kevin" userId="e9a5cfda-c225-469d-877e-4f2b4aed25e2" providerId="ADAL" clId="{8BA390AE-9EF9-4F46-9E34-BE62872974E1}" dt="2025-10-08T20:34:46.422" v="5529" actId="12788"/>
          <ac:spMkLst>
            <pc:docMk/>
            <pc:sldMk cId="1287868823" sldId="275"/>
            <ac:spMk id="32" creationId="{7C2DE6CB-070A-7BA6-16F7-D4DA38FDAE37}"/>
          </ac:spMkLst>
        </pc:spChg>
        <pc:grpChg chg="add mod">
          <ac:chgData name="Mernick, Kevin" userId="e9a5cfda-c225-469d-877e-4f2b4aed25e2" providerId="ADAL" clId="{8BA390AE-9EF9-4F46-9E34-BE62872974E1}" dt="2025-10-08T20:38:44.108" v="5631" actId="1038"/>
          <ac:grpSpMkLst>
            <pc:docMk/>
            <pc:sldMk cId="1287868823" sldId="275"/>
            <ac:grpSpMk id="3" creationId="{5E5E3BB9-4D53-C502-91EC-9ECD9911807E}"/>
          </ac:grpSpMkLst>
        </pc:grpChg>
        <pc:picChg chg="mod">
          <ac:chgData name="Mernick, Kevin" userId="e9a5cfda-c225-469d-877e-4f2b4aed25e2" providerId="ADAL" clId="{8BA390AE-9EF9-4F46-9E34-BE62872974E1}" dt="2025-10-08T20:35:20.380" v="5531" actId="164"/>
          <ac:picMkLst>
            <pc:docMk/>
            <pc:sldMk cId="1287868823" sldId="275"/>
            <ac:picMk id="15" creationId="{8DBD60F3-D18F-AFA3-651A-6D487D207896}"/>
          </ac:picMkLst>
        </pc:picChg>
        <pc:picChg chg="mod">
          <ac:chgData name="Mernick, Kevin" userId="e9a5cfda-c225-469d-877e-4f2b4aed25e2" providerId="ADAL" clId="{8BA390AE-9EF9-4F46-9E34-BE62872974E1}" dt="2025-10-08T20:35:50.735" v="5534" actId="1076"/>
          <ac:picMkLst>
            <pc:docMk/>
            <pc:sldMk cId="1287868823" sldId="275"/>
            <ac:picMk id="23" creationId="{7152AADD-7850-AEBA-6F51-4BB73871272C}"/>
          </ac:picMkLst>
        </pc:picChg>
        <pc:picChg chg="mod">
          <ac:chgData name="Mernick, Kevin" userId="e9a5cfda-c225-469d-877e-4f2b4aed25e2" providerId="ADAL" clId="{8BA390AE-9EF9-4F46-9E34-BE62872974E1}" dt="2025-10-08T20:35:43.642" v="5533" actId="1076"/>
          <ac:picMkLst>
            <pc:docMk/>
            <pc:sldMk cId="1287868823" sldId="275"/>
            <ac:picMk id="27" creationId="{E6490007-4216-5215-187D-2E3B030DDDF9}"/>
          </ac:picMkLst>
        </pc:picChg>
        <pc:picChg chg="mod">
          <ac:chgData name="Mernick, Kevin" userId="e9a5cfda-c225-469d-877e-4f2b4aed25e2" providerId="ADAL" clId="{8BA390AE-9EF9-4F46-9E34-BE62872974E1}" dt="2025-10-08T20:39:29.193" v="5643" actId="1076"/>
          <ac:picMkLst>
            <pc:docMk/>
            <pc:sldMk cId="1287868823" sldId="275"/>
            <ac:picMk id="29" creationId="{99E8561B-6414-1BD7-B555-8416E226D7EC}"/>
          </ac:picMkLst>
        </pc:picChg>
        <pc:cxnChg chg="mod">
          <ac:chgData name="Mernick, Kevin" userId="e9a5cfda-c225-469d-877e-4f2b4aed25e2" providerId="ADAL" clId="{8BA390AE-9EF9-4F46-9E34-BE62872974E1}" dt="2025-10-08T20:35:20.380" v="5531" actId="164"/>
          <ac:cxnSpMkLst>
            <pc:docMk/>
            <pc:sldMk cId="1287868823" sldId="275"/>
            <ac:cxnSpMk id="9" creationId="{C07BC220-BF92-1C19-AD11-66C7C2448698}"/>
          </ac:cxnSpMkLst>
        </pc:cxnChg>
        <pc:cxnChg chg="mod">
          <ac:chgData name="Mernick, Kevin" userId="e9a5cfda-c225-469d-877e-4f2b4aed25e2" providerId="ADAL" clId="{8BA390AE-9EF9-4F46-9E34-BE62872974E1}" dt="2025-10-08T20:35:20.380" v="5531" actId="164"/>
          <ac:cxnSpMkLst>
            <pc:docMk/>
            <pc:sldMk cId="1287868823" sldId="275"/>
            <ac:cxnSpMk id="10" creationId="{D4D20C03-2A0D-521A-0088-4E2796EEE39C}"/>
          </ac:cxnSpMkLst>
        </pc:cxnChg>
        <pc:cxnChg chg="mod">
          <ac:chgData name="Mernick, Kevin" userId="e9a5cfda-c225-469d-877e-4f2b4aed25e2" providerId="ADAL" clId="{8BA390AE-9EF9-4F46-9E34-BE62872974E1}" dt="2025-10-08T20:38:17.429" v="5572" actId="14100"/>
          <ac:cxnSpMkLst>
            <pc:docMk/>
            <pc:sldMk cId="1287868823" sldId="275"/>
            <ac:cxnSpMk id="13" creationId="{800F11EE-FC4B-17C9-03D0-BD66A904584D}"/>
          </ac:cxnSpMkLst>
        </pc:cxnChg>
        <pc:cxnChg chg="mod">
          <ac:chgData name="Mernick, Kevin" userId="e9a5cfda-c225-469d-877e-4f2b4aed25e2" providerId="ADAL" clId="{8BA390AE-9EF9-4F46-9E34-BE62872974E1}" dt="2025-10-08T20:38:24.020" v="5573" actId="14100"/>
          <ac:cxnSpMkLst>
            <pc:docMk/>
            <pc:sldMk cId="1287868823" sldId="275"/>
            <ac:cxnSpMk id="14" creationId="{5985B12B-E66D-CF8D-BF2A-25CFB8935282}"/>
          </ac:cxnSpMkLst>
        </pc:cxnChg>
      </pc:sldChg>
      <pc:sldChg chg="modSp add mod">
        <pc:chgData name="Mernick, Kevin" userId="e9a5cfda-c225-469d-877e-4f2b4aed25e2" providerId="ADAL" clId="{8BA390AE-9EF9-4F46-9E34-BE62872974E1}" dt="2025-10-08T23:16:23.477" v="6458" actId="1076"/>
        <pc:sldMkLst>
          <pc:docMk/>
          <pc:sldMk cId="1577311611" sldId="276"/>
        </pc:sldMkLst>
        <pc:spChg chg="mod">
          <ac:chgData name="Mernick, Kevin" userId="e9a5cfda-c225-469d-877e-4f2b4aed25e2" providerId="ADAL" clId="{8BA390AE-9EF9-4F46-9E34-BE62872974E1}" dt="2025-10-08T23:16:23.477" v="6458" actId="1076"/>
          <ac:spMkLst>
            <pc:docMk/>
            <pc:sldMk cId="1577311611" sldId="276"/>
            <ac:spMk id="12" creationId="{1BAC91BD-E4BA-722B-CF41-AFAD186F3B0C}"/>
          </ac:spMkLst>
        </pc:spChg>
        <pc:spChg chg="mod">
          <ac:chgData name="Mernick, Kevin" userId="e9a5cfda-c225-469d-877e-4f2b4aed25e2" providerId="ADAL" clId="{8BA390AE-9EF9-4F46-9E34-BE62872974E1}" dt="2025-10-08T23:15:23.355" v="6444" actId="1076"/>
          <ac:spMkLst>
            <pc:docMk/>
            <pc:sldMk cId="1577311611" sldId="276"/>
            <ac:spMk id="13" creationId="{3FD3D877-916E-30C9-D477-95B6D287A0AA}"/>
          </ac:spMkLst>
        </pc:spChg>
        <pc:grpChg chg="mod">
          <ac:chgData name="Mernick, Kevin" userId="e9a5cfda-c225-469d-877e-4f2b4aed25e2" providerId="ADAL" clId="{8BA390AE-9EF9-4F46-9E34-BE62872974E1}" dt="2025-10-08T23:16:14.618" v="6457" actId="14100"/>
          <ac:grpSpMkLst>
            <pc:docMk/>
            <pc:sldMk cId="1577311611" sldId="276"/>
            <ac:grpSpMk id="9" creationId="{F1C422A9-4FED-EF8E-C6A0-059D92309F01}"/>
          </ac:grpSpMkLst>
        </pc:grpChg>
        <pc:picChg chg="mod">
          <ac:chgData name="Mernick, Kevin" userId="e9a5cfda-c225-469d-877e-4f2b4aed25e2" providerId="ADAL" clId="{8BA390AE-9EF9-4F46-9E34-BE62872974E1}" dt="2025-10-08T23:15:23.355" v="6444" actId="1076"/>
          <ac:picMkLst>
            <pc:docMk/>
            <pc:sldMk cId="1577311611" sldId="276"/>
            <ac:picMk id="6" creationId="{9C7C59DD-DB11-DFCE-6DFB-C8B6F1FD8C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6F475-F7F5-6C41-B37C-656C49194CAF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839EF-EF2D-A244-8B03-02564FD3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8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D422-CF21-5F4B-9F3C-D943F67A9B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685326"/>
            <a:ext cx="10334625" cy="1803939"/>
          </a:xfrm>
        </p:spPr>
        <p:txBody>
          <a:bodyPr anchor="t" anchorCtr="0"/>
          <a:lstStyle>
            <a:lvl1pPr algn="l">
              <a:defRPr sz="60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5F0DF-C789-3B48-88B2-EEF178B16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75" y="5773229"/>
            <a:ext cx="10334625" cy="74618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7851E-C1E1-6E46-8D1B-95D6C1888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CAF04-6C30-614D-8071-3CC683E976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rcRect/>
          <a:stretch/>
        </p:blipFill>
        <p:spPr>
          <a:xfrm>
            <a:off x="8418740" y="5755088"/>
            <a:ext cx="317318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55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160" userDrawn="1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orient="horz" pos="3888" userDrawn="1">
          <p15:clr>
            <a:srgbClr val="FBAE40"/>
          </p15:clr>
        </p15:guide>
        <p15:guide id="10" pos="360" userDrawn="1">
          <p15:clr>
            <a:srgbClr val="FBAE40"/>
          </p15:clr>
        </p15:guide>
        <p15:guide id="11" pos="7320" userDrawn="1">
          <p15:clr>
            <a:srgbClr val="FBAE40"/>
          </p15:clr>
        </p15:guide>
        <p15:guide id="12" orient="horz" pos="39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4E83-FA30-AE49-A809-D1503D6A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97B18-F1D3-C845-98E1-FCEEFD59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677A6-B440-D244-B039-82AFE3A15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CFED41-9DB8-3441-9E99-88FCE31D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6033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99BF-B963-A049-A11E-59531395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4A0F9-2FD7-DE46-AE52-AD7C0C073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413AE-9723-9D45-B482-FF92ED073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BC717A-FCD7-0D46-A097-931C02281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1919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FA0D-AA3C-664A-87D2-78DEA605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5DD7F-359B-0241-A0E1-CB4146394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4FE3B0-EE83-EE47-9729-1EF195304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81660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785AC-BC0C-8F4E-B552-D8A6AD40E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9A820-91F6-F544-8B07-61605B067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FAE437-C75F-3A40-9104-1FFF2D5E7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6609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_Print-friend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D422-CF21-5F4B-9F3C-D943F67A9B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650602"/>
            <a:ext cx="10334625" cy="1838663"/>
          </a:xfrm>
        </p:spPr>
        <p:txBody>
          <a:bodyPr anchor="t" anchorCtr="0"/>
          <a:lstStyle>
            <a:lvl1pPr algn="l">
              <a:defRPr sz="60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5F0DF-C789-3B48-88B2-EEF178B16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75" y="5773229"/>
            <a:ext cx="10334625" cy="74618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7851E-C1E1-6E46-8D1B-95D6C1888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EB6B9-C6AF-7F40-9A3F-E71E87EB2D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18740" y="5742910"/>
            <a:ext cx="317318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5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160" userDrawn="1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orient="horz" pos="3888" userDrawn="1">
          <p15:clr>
            <a:srgbClr val="FBAE40"/>
          </p15:clr>
        </p15:guide>
        <p15:guide id="10" pos="360" userDrawn="1">
          <p15:clr>
            <a:srgbClr val="FBAE40"/>
          </p15:clr>
        </p15:guide>
        <p15:guide id="11" pos="7320" userDrawn="1">
          <p15:clr>
            <a:srgbClr val="FBAE40"/>
          </p15:clr>
        </p15:guide>
        <p15:guide id="12" orient="horz" pos="3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96C7-1801-CD4F-9F28-C99CEA00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FB783-2389-2044-9FEC-A01C0926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4785F67-179E-4145-8BCB-4A0C61A89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456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4E73FD-DB7D-6846-A2AE-E73A31844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110BA2-9B68-CC4C-A636-3277ABFA5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541806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CBF15F-CA7F-7641-B9E3-4E9C3E92F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68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_Print-friend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4E73FD-DB7D-6846-A2AE-E73A31844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110BA2-9B68-CC4C-A636-3277ABFA5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541806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CBF15F-CA7F-7641-B9E3-4E9C3E92F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4543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B965E-00C4-6F4C-8817-84A69C1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26A3-B154-C14C-BFED-E141D3C8B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0C922-34CF-D846-A402-06F51B189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868AE-308B-D548-82A1-318656FC5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061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CFC5-D97A-B448-B815-E68D1A97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B46D-01D9-1D44-ABED-AC6282C16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F9F48-3F7F-A545-9387-0732A54B5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C0DC1-B7CB-B343-8B4E-8D57625AE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689F1-F4A7-6440-A9D9-1BF6E3E12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88283-FA1D-D040-8AFC-1D07DFC30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7393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70F5-09AC-CD48-85DB-1752A5E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6FDB5-5C90-C844-8D34-266A469CE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359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D20343-9337-0E42-A01C-2815CA8E0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125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DAAA2-8718-2247-8539-9A0DC22C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04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056FE-C136-A54B-9DE3-EACD8E08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825625"/>
            <a:ext cx="11049000" cy="420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25833E0-DD3D-DF4F-9316-F67B7A80E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lvl1pPr algn="r">
              <a:defRPr sz="1000"/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445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7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360" userDrawn="1">
          <p15:clr>
            <a:srgbClr val="F26B43"/>
          </p15:clr>
        </p15:guide>
        <p15:guide id="10" orient="horz" pos="3888" userDrawn="1">
          <p15:clr>
            <a:srgbClr val="F26B43"/>
          </p15:clr>
        </p15:guide>
        <p15:guide id="11" pos="7320" userDrawn="1">
          <p15:clr>
            <a:srgbClr val="F26B43"/>
          </p15:clr>
        </p15:guide>
        <p15:guide id="1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CBC-DA70-7741-BB3F-BCDBBE052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Status and Activities for LLRF at BNL C-AD and EIC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0E14B-6889-F849-8A8C-D01D7C3603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13 October 2025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F4563-AB5E-1F4E-B28C-08AC132303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Kevin Mernick</a:t>
            </a:r>
          </a:p>
          <a:p>
            <a:r>
              <a:rPr lang="en-US" dirty="0"/>
              <a:t>for the BNL C-AD &amp; EIC LLRF Groups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A2A41-0B10-3B9B-B0D8-9939213F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5800"/>
            <a:ext cx="43662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5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14DE1-03F8-CE32-4894-AF62A2F37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C769E3-E0E0-DDEA-0703-CC0BFBA4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9" t="12883" r="2910" b="7777"/>
          <a:stretch>
            <a:fillRect/>
          </a:stretch>
        </p:blipFill>
        <p:spPr>
          <a:xfrm>
            <a:off x="9789341" y="4810690"/>
            <a:ext cx="2058901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C449C7-DDB4-A002-2B8C-624CE109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4" r="8134"/>
          <a:stretch/>
        </p:blipFill>
        <p:spPr>
          <a:xfrm>
            <a:off x="343758" y="2546546"/>
            <a:ext cx="3847070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3B2309-1194-BF3A-A573-FB0277752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168" y="4707235"/>
            <a:ext cx="2757994" cy="201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B7C10-25F8-0C3D-45C0-EA3E4615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659"/>
            <a:ext cx="11049000" cy="1325563"/>
          </a:xfrm>
        </p:spPr>
        <p:txBody>
          <a:bodyPr/>
          <a:lstStyle/>
          <a:p>
            <a:r>
              <a:rPr lang="en-US" dirty="0"/>
              <a:t>EIC LLRF Design: Cavity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0B3EE-AEDE-32F2-EB3E-3BA01FB3B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100574"/>
            <a:ext cx="5181600" cy="16459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Michael McCooey, “The Development of an Ultra-Low Phase Noise Source for EIC Crab Cavities,” poster, Tuesday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4E0FFC-E4A2-270F-ED43-95D6142EE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100573"/>
            <a:ext cx="5752243" cy="16459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Arshdeep Singh, “LLRF Upgrades for Studying Transient Beam-Loading in RHIC 28 MHz Accelerator Cavity for the EIC,” poster, Wednesday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21A71-844A-B24A-EC00-FD9BD005C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5954129"/>
            <a:ext cx="432486" cy="365125"/>
          </a:xfrm>
        </p:spPr>
        <p:txBody>
          <a:bodyPr/>
          <a:lstStyle/>
          <a:p>
            <a:fld id="{933A556B-7C63-244D-9B7C-B0EA8042B330}" type="slidenum">
              <a:rPr lang="en-US" smtClean="0"/>
              <a:pPr/>
              <a:t>10</a:t>
            </a:fld>
            <a:endParaRPr lang="en-US" sz="1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536DC0-C950-E5F7-CBB8-E0B0E7159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242479" y="2759607"/>
            <a:ext cx="911423" cy="10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99A4976-FFCA-8520-BD05-C7BDD478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2563" r="2563"/>
          <a:stretch/>
        </p:blipFill>
        <p:spPr bwMode="auto">
          <a:xfrm>
            <a:off x="4630961" y="2753729"/>
            <a:ext cx="980303" cy="10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8425C9-EDAE-39C5-CCB6-833763F4D45B}"/>
              </a:ext>
            </a:extLst>
          </p:cNvPr>
          <p:cNvSpPr txBox="1"/>
          <p:nvPr/>
        </p:nvSpPr>
        <p:spPr>
          <a:xfrm flipH="1">
            <a:off x="2470261" y="6601158"/>
            <a:ext cx="3019808" cy="236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Developmental Clock Receiver Chassis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CCEE84-B6DF-6A08-1029-77D5E022C8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6079"/>
          <a:stretch>
            <a:fillRect/>
          </a:stretch>
        </p:blipFill>
        <p:spPr>
          <a:xfrm>
            <a:off x="7785117" y="2552922"/>
            <a:ext cx="3287277" cy="20116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E4F79B-A4D3-CE7D-B9BF-77E95B976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4755882"/>
            <a:ext cx="3622090" cy="1828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EF0473-6921-E145-E9A4-B8220E5BC7F3}"/>
              </a:ext>
            </a:extLst>
          </p:cNvPr>
          <p:cNvSpPr txBox="1"/>
          <p:nvPr/>
        </p:nvSpPr>
        <p:spPr>
          <a:xfrm flipH="1">
            <a:off x="6397134" y="6531684"/>
            <a:ext cx="30198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OTFB Transfer Function Measurement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01A9B0-72D1-7990-2D88-3EBC7CEBDAE1}"/>
              </a:ext>
            </a:extLst>
          </p:cNvPr>
          <p:cNvSpPr txBox="1"/>
          <p:nvPr/>
        </p:nvSpPr>
        <p:spPr>
          <a:xfrm flipH="1">
            <a:off x="9308887" y="6551840"/>
            <a:ext cx="30198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FFWD Transient Compensation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41932-39E0-CBEC-DB3A-2CE04DDFDFE4}"/>
              </a:ext>
            </a:extLst>
          </p:cNvPr>
          <p:cNvSpPr txBox="1"/>
          <p:nvPr/>
        </p:nvSpPr>
        <p:spPr>
          <a:xfrm flipH="1">
            <a:off x="7419072" y="4539354"/>
            <a:ext cx="4019365" cy="236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Periodic Transient Beam Loading from Beam Abort Gap</a:t>
            </a:r>
          </a:p>
        </p:txBody>
      </p:sp>
    </p:spTree>
    <p:extLst>
      <p:ext uri="{BB962C8B-B14F-4D97-AF65-F5344CB8AC3E}">
        <p14:creationId xmlns:p14="http://schemas.microsoft.com/office/powerpoint/2010/main" val="114458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6FEF-FB72-851A-3C34-01A27C0A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69FBC57-59F0-1B38-ABE0-E046B1E7DB21}"/>
              </a:ext>
            </a:extLst>
          </p:cNvPr>
          <p:cNvGrpSpPr/>
          <p:nvPr/>
        </p:nvGrpSpPr>
        <p:grpSpPr>
          <a:xfrm>
            <a:off x="7949648" y="2211876"/>
            <a:ext cx="3824287" cy="2794472"/>
            <a:chOff x="7753131" y="2335024"/>
            <a:chExt cx="3824287" cy="27944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9F48B7-1716-881F-40ED-2EC8BB0A27A2}"/>
                </a:ext>
              </a:extLst>
            </p:cNvPr>
            <p:cNvSpPr txBox="1"/>
            <p:nvPr/>
          </p:nvSpPr>
          <p:spPr>
            <a:xfrm flipH="1">
              <a:off x="7753131" y="4894934"/>
              <a:ext cx="3824287" cy="2345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/>
                <a:t>RHIC 28 MHz Cavity Direct RF Feedback Response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1E91F7B-B493-7BEE-42F6-D9159619B513}"/>
                </a:ext>
              </a:extLst>
            </p:cNvPr>
            <p:cNvGrpSpPr/>
            <p:nvPr/>
          </p:nvGrpSpPr>
          <p:grpSpPr>
            <a:xfrm>
              <a:off x="7927915" y="2335024"/>
              <a:ext cx="3474720" cy="2579880"/>
              <a:chOff x="7927915" y="2335024"/>
              <a:chExt cx="3474720" cy="257988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9C1EFA1-8B95-7B7F-1F68-F21877224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5944" r="52030"/>
              <a:stretch>
                <a:fillRect/>
              </a:stretch>
            </p:blipFill>
            <p:spPr>
              <a:xfrm>
                <a:off x="7927915" y="2335024"/>
                <a:ext cx="3474720" cy="257988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7AF24E-7D15-8A00-37EE-CB6376B50791}"/>
                  </a:ext>
                </a:extLst>
              </p:cNvPr>
              <p:cNvSpPr/>
              <p:nvPr/>
            </p:nvSpPr>
            <p:spPr>
              <a:xfrm>
                <a:off x="9232900" y="2341374"/>
                <a:ext cx="1089025" cy="141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C419010-8785-3BB6-4EB8-76A08B46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773" y="5129496"/>
            <a:ext cx="2446379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3A07B0-081E-8A3A-2AE8-C11CF320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39" y="2753729"/>
            <a:ext cx="436179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239D-78E1-504F-02DC-00A702F43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221" y="4553267"/>
            <a:ext cx="3383280" cy="207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C5798-5E42-4B42-7D05-C29D1EF0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659"/>
            <a:ext cx="11049000" cy="1325563"/>
          </a:xfrm>
        </p:spPr>
        <p:txBody>
          <a:bodyPr/>
          <a:lstStyle/>
          <a:p>
            <a:r>
              <a:rPr lang="en-US" dirty="0"/>
              <a:t>EIC LLRF Tools for Design &amp; Test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AB60C-2E7D-923F-5FB5-A7A885AC1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100574"/>
            <a:ext cx="5181600" cy="1645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Arshdeep Singh, “Development of an FPGA-based Cavity Simulator for Testing RF Controls,” poster, Wednesday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FE2A77-7FCD-5FEA-2713-F375EB7A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100573"/>
            <a:ext cx="5752243" cy="1645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Samson Mai, “Baseband Digital Network Analyzer Upgrade for LLRF Controllers,” poster, Wednesday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AAA23-16CB-CDC6-59C9-E74833AF9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5954129"/>
            <a:ext cx="432486" cy="365125"/>
          </a:xfrm>
        </p:spPr>
        <p:txBody>
          <a:bodyPr/>
          <a:lstStyle/>
          <a:p>
            <a:fld id="{933A556B-7C63-244D-9B7C-B0EA8042B330}" type="slidenum">
              <a:rPr lang="en-US" smtClean="0"/>
              <a:pPr/>
              <a:t>11</a:t>
            </a:fld>
            <a:endParaRPr lang="en-US" sz="1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F73711-EDE4-E6E7-6A4D-F2E277CC9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242479" y="2759608"/>
            <a:ext cx="911423" cy="103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635A764-DE1D-6018-F67F-799D1A7C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t="3513" b="3513"/>
          <a:stretch/>
        </p:blipFill>
        <p:spPr bwMode="auto">
          <a:xfrm>
            <a:off x="4630961" y="2753729"/>
            <a:ext cx="980303" cy="10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4F8E4B-CB8A-4C42-687D-3F6E8009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180" y="5038056"/>
            <a:ext cx="2092287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B5E4E4-84FE-E836-9730-36B182D8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1049000" cy="1325563"/>
          </a:xfrm>
        </p:spPr>
        <p:txBody>
          <a:bodyPr/>
          <a:lstStyle/>
          <a:p>
            <a:r>
              <a:rPr lang="en-US" dirty="0"/>
              <a:t>EIC LLRF Collaboration Team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2F5F7F-0200-3514-30C4-FF0BA6039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499" y="1188720"/>
            <a:ext cx="7913473" cy="46634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</a:t>
            </a:r>
            <a:r>
              <a:rPr lang="en-US" dirty="0" err="1"/>
              <a:t>JLab</a:t>
            </a:r>
            <a:r>
              <a:rPr lang="en-US" dirty="0"/>
              <a:t> colleagues are an integral part of the EIC LLRF team – even though this is the BNL Lab talk, I couldn’t leave them out.</a:t>
            </a:r>
          </a:p>
          <a:p>
            <a:pPr lvl="1"/>
            <a:r>
              <a:rPr lang="en-US" dirty="0"/>
              <a:t>J. Latshaw, “EIC Resonance and Interlocks Control”</a:t>
            </a:r>
          </a:p>
          <a:p>
            <a:pPr lvl="1"/>
            <a:r>
              <a:rPr lang="en-US" dirty="0"/>
              <a:t>J. Settle, “Local Oscillator Conditioner for the EIC”</a:t>
            </a:r>
          </a:p>
          <a:p>
            <a:pPr lvl="1"/>
            <a:r>
              <a:rPr lang="en-US" dirty="0"/>
              <a:t>R. Bachimanchi, no EIC poster, but the digitizer board he designed was delivered last week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93424C-1D7F-013F-FD97-346983088E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69680" y="1097280"/>
            <a:ext cx="3108960" cy="47363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99AD4-AD68-B702-3526-4B169404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12</a:t>
            </a:fld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99D895-0EAC-97CD-73FE-FD6B7BF33346}"/>
              </a:ext>
            </a:extLst>
          </p:cNvPr>
          <p:cNvSpPr txBox="1"/>
          <p:nvPr/>
        </p:nvSpPr>
        <p:spPr>
          <a:xfrm flipH="1">
            <a:off x="8869680" y="5842054"/>
            <a:ext cx="31089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From Left: Tomasz Plawski, Joshua Settle, Rama Bachimanchi, James Latshaw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36CA21-F6E8-8CEF-2CF4-863E8AC8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55" y="4222555"/>
            <a:ext cx="3056638" cy="2286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B2832E6-CEAB-5CE7-127A-E793A770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5158414"/>
            <a:ext cx="1645920" cy="41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electronics, circuit&#10;&#10;AI-generated content may be incorrect.">
            <a:extLst>
              <a:ext uri="{FF2B5EF4-FFF2-40B4-BE49-F238E27FC236}">
                <a16:creationId xmlns:a16="http://schemas.microsoft.com/office/drawing/2014/main" id="{6C48B5DA-BABF-7240-AF6B-536E85A8B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410401" y="422255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6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2AE46-B3D2-054A-9F92-273948CE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1049000" cy="1325563"/>
          </a:xfrm>
        </p:spPr>
        <p:txBody>
          <a:bodyPr/>
          <a:lstStyle/>
          <a:p>
            <a:r>
              <a:rPr lang="en-US" dirty="0"/>
              <a:t>Summary and Outlook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B03A2-6167-5B4C-D8FD-5C2A277D3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63039"/>
            <a:ext cx="11049000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has been a period of transition for our team and Brookhaven</a:t>
            </a:r>
          </a:p>
          <a:p>
            <a:pPr marL="914400" lvl="1" indent="-457200"/>
            <a:r>
              <a:rPr lang="en-US" dirty="0"/>
              <a:t>Last RHIC run is bittersweet, but EIC is an exciting future</a:t>
            </a:r>
          </a:p>
          <a:p>
            <a:pPr marL="914400" lvl="1" indent="-457200"/>
            <a:r>
              <a:rPr lang="en-US" dirty="0"/>
              <a:t>Lots of new faces in our group for both low-level and high-power systems</a:t>
            </a:r>
          </a:p>
          <a:p>
            <a:pPr marL="1371600" lvl="2" indent="-457200"/>
            <a:r>
              <a:rPr lang="en-US" dirty="0"/>
              <a:t>Glad that our new LLRF engineers could attend and meet others in the community</a:t>
            </a:r>
          </a:p>
          <a:p>
            <a:pPr marL="914400" lvl="1" indent="-457200"/>
            <a:r>
              <a:rPr lang="en-US" dirty="0"/>
              <a:t>Familiar faces in new (or additional) roles:</a:t>
            </a:r>
          </a:p>
          <a:p>
            <a:pPr marL="1371600" lvl="2" indent="-457200"/>
            <a:r>
              <a:rPr lang="en-US" dirty="0"/>
              <a:t>Kevin Smith – EIC Deputy Technical Director</a:t>
            </a:r>
          </a:p>
          <a:p>
            <a:pPr marL="1371600" lvl="2" indent="-457200"/>
            <a:r>
              <a:rPr lang="en-US" dirty="0"/>
              <a:t>Alex Zaltsman – former C-AD &amp; EIC RF Group Leader, now in senior advisor role</a:t>
            </a:r>
          </a:p>
          <a:p>
            <a:pPr marL="1371600" lvl="2" indent="-457200"/>
            <a:r>
              <a:rPr lang="en-US" dirty="0"/>
              <a:t>Freddy Severino – C-AD Department RF Group Leader</a:t>
            </a:r>
          </a:p>
          <a:p>
            <a:pPr marL="1371600" lvl="2" indent="-457200"/>
            <a:r>
              <a:rPr lang="en-US" dirty="0"/>
              <a:t>Silvia Verdu Andres – EIC Department RF Group Leader</a:t>
            </a:r>
          </a:p>
          <a:p>
            <a:pPr marL="1371600" lvl="2" indent="-457200"/>
            <a:r>
              <a:rPr lang="en-US" dirty="0"/>
              <a:t>Geetha Narayan – EIC RF Controls L3 manager</a:t>
            </a:r>
          </a:p>
          <a:p>
            <a:pPr marL="1371600" lvl="2" indent="-457200"/>
            <a:r>
              <a:rPr lang="en-US" dirty="0"/>
              <a:t>Tom Hayes &amp; Kayla Hernandez moved on to other departments at BNL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D2EBA-591D-0D41-9C46-2E17C4922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13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798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D10E00-47DD-917D-3A20-C7D25F881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2</a:t>
            </a:fld>
            <a:endParaRPr lang="en-US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DA16A7-613E-4809-6993-5BF1FEA7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56" b="10542"/>
          <a:stretch>
            <a:fillRect/>
          </a:stretch>
        </p:blipFill>
        <p:spPr>
          <a:xfrm>
            <a:off x="1065657" y="633195"/>
            <a:ext cx="10060686" cy="5591610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DB370EC2-450F-BCA4-C955-36EE50E1C0FC}"/>
              </a:ext>
            </a:extLst>
          </p:cNvPr>
          <p:cNvSpPr txBox="1">
            <a:spLocks/>
          </p:cNvSpPr>
          <p:nvPr/>
        </p:nvSpPr>
        <p:spPr>
          <a:xfrm>
            <a:off x="571500" y="65904"/>
            <a:ext cx="11049000" cy="66675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Collider-Accelerator Complex</a:t>
            </a:r>
          </a:p>
        </p:txBody>
      </p:sp>
    </p:spTree>
    <p:extLst>
      <p:ext uri="{BB962C8B-B14F-4D97-AF65-F5344CB8AC3E}">
        <p14:creationId xmlns:p14="http://schemas.microsoft.com/office/powerpoint/2010/main" val="194361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EA027-E839-ED0F-39FA-92E5FB435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33E89A-D27B-E72B-B42F-DACD4964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"/>
            <a:ext cx="3932237" cy="788126"/>
          </a:xfrm>
        </p:spPr>
        <p:txBody>
          <a:bodyPr>
            <a:normAutofit/>
          </a:bodyPr>
          <a:lstStyle/>
          <a:p>
            <a:r>
              <a:rPr lang="en-US" sz="3600" dirty="0"/>
              <a:t>RHIC Operations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65001D-1109-489F-9312-6E53BA834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4114800" cy="52804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are in the 25</a:t>
            </a:r>
            <a:r>
              <a:rPr lang="en-US" sz="1800" baseline="30000" dirty="0"/>
              <a:t>th</a:t>
            </a:r>
            <a:r>
              <a:rPr lang="en-US" sz="1800" dirty="0"/>
              <a:t> and final year of RHIC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Since the last time we presented about RHIC (LLRF 2019)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2020 – 2021: completed Beam Energy Scan II (15 different energies, &lt;1 day to 117 days run time for each) plus O-O and d-Au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2022: 255 GeV polarized protons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2022: complete </a:t>
            </a:r>
            <a:r>
              <a:rPr lang="en-US" sz="1600" dirty="0" err="1"/>
              <a:t>sPHENIX</a:t>
            </a:r>
            <a:r>
              <a:rPr lang="en-US" sz="1600" dirty="0"/>
              <a:t>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2023: 100 GeV 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2024: 100 GeV polarized protons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2025: 100 GeV 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Injector operations outside of RHIC running periods to support the NASA Space Radiation Laboratory (NSRL) and Brookhaven Linac Isotope Producer (BLIP)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BE23F5-2142-8E38-0709-BBBF24626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3</a:t>
            </a:fld>
            <a:endParaRPr lang="en-US" sz="1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E309322-8F14-4937-81F5-182ADC44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5" y="3474720"/>
            <a:ext cx="4389120" cy="326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0E24C03-9FAE-C19A-C1C6-91E59E4FE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" r="11002"/>
          <a:stretch>
            <a:fillRect/>
          </a:stretch>
        </p:blipFill>
        <p:spPr bwMode="auto">
          <a:xfrm>
            <a:off x="7589520" y="182880"/>
            <a:ext cx="4389120" cy="302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94B208-1BBB-E6B2-5C6A-03BC8F830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172"/>
            <a:ext cx="2834640" cy="2229788"/>
          </a:xfrm>
          <a:prstGeom prst="rect">
            <a:avLst/>
          </a:prstGeom>
        </p:spPr>
      </p:pic>
      <p:pic>
        <p:nvPicPr>
          <p:cNvPr id="20" name="Picture 19" descr="A picture containing engine, rocket&#10;&#10;AI-generated content may be incorrect.">
            <a:extLst>
              <a:ext uri="{FF2B5EF4-FFF2-40B4-BE49-F238E27FC236}">
                <a16:creationId xmlns:a16="http://schemas.microsoft.com/office/drawing/2014/main" id="{54EFA181-42B2-5AAA-4F4F-AD4788EF86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97" r="8690"/>
          <a:stretch>
            <a:fillRect/>
          </a:stretch>
        </p:blipFill>
        <p:spPr>
          <a:xfrm>
            <a:off x="4572000" y="2510132"/>
            <a:ext cx="2834640" cy="2177591"/>
          </a:xfrm>
          <a:prstGeom prst="rect">
            <a:avLst/>
          </a:prstGeom>
        </p:spPr>
      </p:pic>
      <p:pic>
        <p:nvPicPr>
          <p:cNvPr id="22" name="Picture 21" descr="A picture containing circuit, electronics&#10;&#10;AI-generated content may be incorrect.">
            <a:extLst>
              <a:ext uri="{FF2B5EF4-FFF2-40B4-BE49-F238E27FC236}">
                <a16:creationId xmlns:a16="http://schemas.microsoft.com/office/drawing/2014/main" id="{9149E816-943C-5BDA-DAB2-47852ACCB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827895"/>
            <a:ext cx="2834640" cy="1889933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590C623-2F04-2BF9-5472-1B8E9E7F2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20" y="92215"/>
            <a:ext cx="4389120" cy="33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0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275DB1B-BCB2-A518-ADB2-9502897ED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914400"/>
            <a:ext cx="7048500" cy="5212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aging, but still capable, C-AD LLRF Platform is used in all operational accelerators and RF test facilities</a:t>
            </a:r>
          </a:p>
          <a:p>
            <a:pPr marL="457200" lvl="1" indent="0"/>
            <a:r>
              <a:rPr lang="en-US" dirty="0"/>
              <a:t> Conceptual design first presented at LLRF05</a:t>
            </a:r>
          </a:p>
          <a:p>
            <a:pPr marL="457200" lvl="1" indent="0"/>
            <a:r>
              <a:rPr lang="en-US" dirty="0"/>
              <a:t> Prototyping 2007-2009, first operation 2009</a:t>
            </a:r>
          </a:p>
          <a:p>
            <a:pPr marL="457200" lvl="1" indent="0"/>
            <a:r>
              <a:rPr lang="en-US" dirty="0"/>
              <a:t> Roll out to all machines 2010 – 2015</a:t>
            </a:r>
          </a:p>
          <a:p>
            <a:pPr marL="457200" lvl="1" indent="0"/>
            <a:r>
              <a:rPr lang="en-US" dirty="0"/>
              <a:t> Feature enhancements, new applications (electron cooling), operational efficiency, etc. 2015+</a:t>
            </a:r>
          </a:p>
          <a:p>
            <a:pPr marL="0" indent="0">
              <a:buNone/>
            </a:pPr>
            <a:r>
              <a:rPr lang="en-US" dirty="0"/>
              <a:t>Nearly 100 chassis installed in operational systems. Retirement of RHIC systems will provide spares for the injector complex for the foreseeable future.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153C9-B6EC-5440-87A3-9DCF9B76E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chassis_3 014.JPG">
            <a:extLst>
              <a:ext uri="{FF2B5EF4-FFF2-40B4-BE49-F238E27FC236}">
                <a16:creationId xmlns:a16="http://schemas.microsoft.com/office/drawing/2014/main" id="{A0B75335-A386-1615-B4DD-A9FEAFBC557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5280" y="1834530"/>
            <a:ext cx="3383280" cy="2536047"/>
          </a:xfrm>
          <a:prstGeom prst="rect">
            <a:avLst/>
          </a:prstGeom>
          <a:effectLst/>
        </p:spPr>
      </p:pic>
      <p:pic>
        <p:nvPicPr>
          <p:cNvPr id="5" name="Picture 4" descr="XMC_ADC_Crop.jpg">
            <a:extLst>
              <a:ext uri="{FF2B5EF4-FFF2-40B4-BE49-F238E27FC236}">
                <a16:creationId xmlns:a16="http://schemas.microsoft.com/office/drawing/2014/main" id="{D2F3179E-759C-310F-AF77-27BB40A26B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5280" y="47619"/>
            <a:ext cx="3383280" cy="17392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15EF11D-CD77-2A85-6884-F8DF72EDAE49}"/>
              </a:ext>
            </a:extLst>
          </p:cNvPr>
          <p:cNvSpPr txBox="1">
            <a:spLocks/>
          </p:cNvSpPr>
          <p:nvPr/>
        </p:nvSpPr>
        <p:spPr>
          <a:xfrm>
            <a:off x="640080" y="91440"/>
            <a:ext cx="3932237" cy="788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/>
              <a:t>LLRF Operations</a:t>
            </a:r>
          </a:p>
        </p:txBody>
      </p:sp>
      <p:pic>
        <p:nvPicPr>
          <p:cNvPr id="17" name="Picture 16" descr="A picture containing indoor&#10;&#10;AI-generated content may be incorrect.">
            <a:extLst>
              <a:ext uri="{FF2B5EF4-FFF2-40B4-BE49-F238E27FC236}">
                <a16:creationId xmlns:a16="http://schemas.microsoft.com/office/drawing/2014/main" id="{F75B81FC-1018-BB3A-9D0B-7879B26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0" y="4418196"/>
            <a:ext cx="3383280" cy="23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6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E5716-A817-B2D3-DAD9-ACC015EED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306FA-52B2-4F3E-5609-E3F5B5E8E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914400"/>
            <a:ext cx="8223081" cy="329513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Cavity HOM dampers never worked. Combination of FMD and FPC were used to lower </a:t>
            </a:r>
            <a:r>
              <a:rPr lang="en-US" dirty="0" err="1"/>
              <a:t>Q</a:t>
            </a:r>
            <a:r>
              <a:rPr lang="en-US" baseline="-25000" dirty="0" err="1"/>
              <a:t>ext</a:t>
            </a:r>
            <a:r>
              <a:rPr lang="en-US" dirty="0"/>
              <a:t> of HOMs, at the expense of high power dissipation at the fundamental frequency.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2025, developed direct RF feedback to reduce impedance of 166 MHz and 377 MHz HOM modes.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Also developed ‘multi-harmonic’ processing in 4 channel ADC board to monitor 4 different HOM frequencies per RF channel.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CC681-41EE-40E8-C138-0F24F405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29129-F258-D8DB-DF46-4E21AEC0AFED}"/>
              </a:ext>
            </a:extLst>
          </p:cNvPr>
          <p:cNvSpPr txBox="1">
            <a:spLocks/>
          </p:cNvSpPr>
          <p:nvPr/>
        </p:nvSpPr>
        <p:spPr>
          <a:xfrm>
            <a:off x="640079" y="91440"/>
            <a:ext cx="7869607" cy="788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/>
              <a:t>56 MHz QWR SRF HOM Active Damping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5E3BB9-4D53-C502-91EC-9ECD9911807E}"/>
              </a:ext>
            </a:extLst>
          </p:cNvPr>
          <p:cNvGrpSpPr/>
          <p:nvPr/>
        </p:nvGrpSpPr>
        <p:grpSpPr>
          <a:xfrm>
            <a:off x="6646753" y="4728265"/>
            <a:ext cx="5491479" cy="1762709"/>
            <a:chOff x="8102581" y="723713"/>
            <a:chExt cx="5491479" cy="176270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DBD60F3-D18F-AFA3-651A-6D487D207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12639" y="723713"/>
              <a:ext cx="3393519" cy="142977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585396C-0615-CB3D-B099-5E0CD863B1F8}"/>
                </a:ext>
              </a:extLst>
            </p:cNvPr>
            <p:cNvSpPr txBox="1"/>
            <p:nvPr/>
          </p:nvSpPr>
          <p:spPr>
            <a:xfrm flipH="1">
              <a:off x="8102581" y="1284539"/>
              <a:ext cx="5832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3"/>
                  </a:solidFill>
                </a:rPr>
                <a:t>beam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A0EA25-E72C-246F-030E-E733EF9FF791}"/>
                </a:ext>
              </a:extLst>
            </p:cNvPr>
            <p:cNvSpPr txBox="1"/>
            <p:nvPr/>
          </p:nvSpPr>
          <p:spPr>
            <a:xfrm flipH="1">
              <a:off x="9932499" y="2024757"/>
              <a:ext cx="121247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/>
                  </a:solidFill>
                </a:rPr>
                <a:t>Fundamental Mode Damper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7BC220-BF92-1C19-AD11-66C7C2448698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0538738" y="1900238"/>
              <a:ext cx="311353" cy="12451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D20C03-2A0D-521A-0088-4E2796EEE39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9143134" y="1561538"/>
              <a:ext cx="257818" cy="41496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D6B41D-310E-930C-3024-3D8D231FD3C4}"/>
                </a:ext>
              </a:extLst>
            </p:cNvPr>
            <p:cNvSpPr txBox="1"/>
            <p:nvPr/>
          </p:nvSpPr>
          <p:spPr>
            <a:xfrm flipH="1">
              <a:off x="8794713" y="1976498"/>
              <a:ext cx="121247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/>
                  </a:solidFill>
                </a:rPr>
                <a:t>Accelerating Gap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315E30-0F82-59AF-8988-991496BAFE98}"/>
                </a:ext>
              </a:extLst>
            </p:cNvPr>
            <p:cNvSpPr txBox="1"/>
            <p:nvPr/>
          </p:nvSpPr>
          <p:spPr>
            <a:xfrm flipH="1">
              <a:off x="11706027" y="976968"/>
              <a:ext cx="1888033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/>
                  </a:solidFill>
                </a:rPr>
                <a:t>8x ports</a:t>
              </a:r>
            </a:p>
            <a:p>
              <a:pPr algn="ctr"/>
              <a:r>
                <a:rPr lang="en-US" sz="1200" b="1" dirty="0">
                  <a:solidFill>
                    <a:schemeClr val="accent2"/>
                  </a:solidFill>
                </a:rPr>
                <a:t>Fundamental Power Coupler(s)</a:t>
              </a:r>
            </a:p>
            <a:p>
              <a:pPr algn="ctr"/>
              <a:r>
                <a:rPr lang="en-US" sz="1200" b="1" dirty="0">
                  <a:solidFill>
                    <a:schemeClr val="accent2"/>
                  </a:solidFill>
                </a:rPr>
                <a:t>Field Pickup(s)</a:t>
              </a:r>
            </a:p>
            <a:p>
              <a:pPr algn="ctr"/>
              <a:r>
                <a:rPr lang="en-US" sz="1200" b="1" strike="sngStrike" dirty="0">
                  <a:solidFill>
                    <a:schemeClr val="accent2"/>
                  </a:solidFill>
                </a:rPr>
                <a:t>HOM Damper(s)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00F11EE-FC4B-17C9-03D0-BD66A9045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15998" y="1151862"/>
              <a:ext cx="583292" cy="308277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985B12B-E66D-CF8D-BF2A-25CFB8935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15998" y="1460139"/>
              <a:ext cx="583292" cy="248793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286B45-88DA-4336-32D6-ADC9940DE952}"/>
                </a:ext>
              </a:extLst>
            </p:cNvPr>
            <p:cNvCxnSpPr>
              <a:cxnSpLocks/>
            </p:cNvCxnSpPr>
            <p:nvPr/>
          </p:nvCxnSpPr>
          <p:spPr>
            <a:xfrm>
              <a:off x="8632115" y="1430954"/>
              <a:ext cx="3097444" cy="0"/>
            </a:xfrm>
            <a:prstGeom prst="straightConnector1">
              <a:avLst/>
            </a:prstGeom>
            <a:ln w="31750">
              <a:solidFill>
                <a:schemeClr val="accent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Graphical user interface&#10;&#10;AI-generated content may be incorrect.">
            <a:extLst>
              <a:ext uri="{FF2B5EF4-FFF2-40B4-BE49-F238E27FC236}">
                <a16:creationId xmlns:a16="http://schemas.microsoft.com/office/drawing/2014/main" id="{7152AADD-7850-AEBA-6F51-4BB73871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58" t="14000" r="941" b="5414"/>
          <a:stretch>
            <a:fillRect/>
          </a:stretch>
        </p:blipFill>
        <p:spPr>
          <a:xfrm>
            <a:off x="9067800" y="2477655"/>
            <a:ext cx="2743200" cy="2023241"/>
          </a:xfrm>
          <a:prstGeom prst="rect">
            <a:avLst/>
          </a:prstGeom>
        </p:spPr>
      </p:pic>
      <p:pic>
        <p:nvPicPr>
          <p:cNvPr id="27" name="Picture 26" descr="Graphical user interface, chart&#10;&#10;AI-generated content may be incorrect.">
            <a:extLst>
              <a:ext uri="{FF2B5EF4-FFF2-40B4-BE49-F238E27FC236}">
                <a16:creationId xmlns:a16="http://schemas.microsoft.com/office/drawing/2014/main" id="{E6490007-4216-5215-187D-2E3B030DDD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46" t="14010" r="21078" b="23966"/>
          <a:stretch>
            <a:fillRect/>
          </a:stretch>
        </p:blipFill>
        <p:spPr>
          <a:xfrm>
            <a:off x="9067800" y="176280"/>
            <a:ext cx="2743200" cy="20227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E8561B-6414-1BD7-B555-8416E226D7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4206240"/>
            <a:ext cx="6528195" cy="2286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2DA2FA4-8B14-4107-FA5A-D061AB5CA185}"/>
              </a:ext>
            </a:extLst>
          </p:cNvPr>
          <p:cNvSpPr txBox="1"/>
          <p:nvPr/>
        </p:nvSpPr>
        <p:spPr>
          <a:xfrm flipH="1">
            <a:off x="9586372" y="4489335"/>
            <a:ext cx="17060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377 MHz Open Loop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A2851B-4E18-C62F-84A0-2BBB106BD0B8}"/>
              </a:ext>
            </a:extLst>
          </p:cNvPr>
          <p:cNvSpPr txBox="1"/>
          <p:nvPr/>
        </p:nvSpPr>
        <p:spPr>
          <a:xfrm flipH="1">
            <a:off x="9540652" y="2187961"/>
            <a:ext cx="170605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166 MHz Open Loop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2DE6CB-070A-7BA6-16F7-D4DA38FDAE37}"/>
              </a:ext>
            </a:extLst>
          </p:cNvPr>
          <p:cNvSpPr txBox="1"/>
          <p:nvPr/>
        </p:nvSpPr>
        <p:spPr>
          <a:xfrm flipH="1">
            <a:off x="3124200" y="6508612"/>
            <a:ext cx="59436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M. Sowinski, M. McCooey, P. Moore, A. Singh, J. Butler, F. Severino, K. Mernick</a:t>
            </a:r>
          </a:p>
        </p:txBody>
      </p:sp>
    </p:spTree>
    <p:extLst>
      <p:ext uri="{BB962C8B-B14F-4D97-AF65-F5344CB8AC3E}">
        <p14:creationId xmlns:p14="http://schemas.microsoft.com/office/powerpoint/2010/main" val="128786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B6EEE-DDBE-0F09-2C89-0BCE8EA93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8718E7-DA32-F082-1524-29D925BB7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6</a:t>
            </a:fld>
            <a:endParaRPr lang="en-US" sz="1000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E5B4F10-D62B-AA0C-F4E6-E2A0D61B1C3C}"/>
              </a:ext>
            </a:extLst>
          </p:cNvPr>
          <p:cNvSpPr txBox="1">
            <a:spLocks/>
          </p:cNvSpPr>
          <p:nvPr/>
        </p:nvSpPr>
        <p:spPr>
          <a:xfrm>
            <a:off x="571500" y="65904"/>
            <a:ext cx="11049000" cy="66675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Electron Ion Collider</a:t>
            </a:r>
          </a:p>
        </p:txBody>
      </p:sp>
      <p:pic>
        <p:nvPicPr>
          <p:cNvPr id="4" name="Picture 3" descr="Diagram&#10;&#10;AI-generated content may be incorrect.">
            <a:extLst>
              <a:ext uri="{FF2B5EF4-FFF2-40B4-BE49-F238E27FC236}">
                <a16:creationId xmlns:a16="http://schemas.microsoft.com/office/drawing/2014/main" id="{8EBF75D7-9C9A-5D35-1C46-A2BB78FF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2" y="628644"/>
            <a:ext cx="5600712" cy="5600712"/>
          </a:xfrm>
          <a:prstGeom prst="rect">
            <a:avLst/>
          </a:prstGeom>
        </p:spPr>
      </p:pic>
      <p:pic>
        <p:nvPicPr>
          <p:cNvPr id="6" name="Picture 5" descr="Diagram&#10;&#10;AI-generated content may be incorrect.">
            <a:extLst>
              <a:ext uri="{FF2B5EF4-FFF2-40B4-BE49-F238E27FC236}">
                <a16:creationId xmlns:a16="http://schemas.microsoft.com/office/drawing/2014/main" id="{F0B252D4-9198-E383-85A7-46E1D2F30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96" y="628644"/>
            <a:ext cx="5600712" cy="56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3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4EEA1F-98A5-009B-1DF7-9BC4537E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1049000" cy="1325563"/>
          </a:xfrm>
        </p:spPr>
        <p:txBody>
          <a:bodyPr/>
          <a:lstStyle/>
          <a:p>
            <a:r>
              <a:rPr lang="en-US" dirty="0"/>
              <a:t>EIC Accelerator (RF)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AA92D1-1B5E-1DA0-8E95-0030B0562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371600"/>
            <a:ext cx="11049000" cy="4207185"/>
          </a:xfrm>
        </p:spPr>
        <p:txBody>
          <a:bodyPr/>
          <a:lstStyle/>
          <a:p>
            <a:r>
              <a:rPr lang="en-US" dirty="0"/>
              <a:t>Geetha Narayan, “Overview of Electron Ion Collider RF Systems,” this afternoon @ 3:15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Updates since we last presented at LLRF2022</a:t>
            </a:r>
          </a:p>
          <a:p>
            <a:pPr marL="914400" lvl="1" indent="-457200"/>
            <a:r>
              <a:rPr lang="en-US" dirty="0"/>
              <a:t>Machine design (electron injector, hadron cooling, …)</a:t>
            </a:r>
          </a:p>
          <a:p>
            <a:pPr marL="914400" lvl="1" indent="-457200"/>
            <a:r>
              <a:rPr lang="en-US" dirty="0"/>
              <a:t>LLRF design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02D4F-BD9A-C6B1-FE36-FFB808DA3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7</a:t>
            </a:fld>
            <a:endParaRPr lang="en-US" sz="1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446B83-DADA-A7E4-D387-030E2D61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8288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40596D-96EE-B9C4-084E-1F5C9A4A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81747"/>
            <a:ext cx="7008174" cy="2286000"/>
          </a:xfrm>
          <a:prstGeom prst="rect">
            <a:avLst/>
          </a:prstGeom>
        </p:spPr>
      </p:pic>
      <p:pic>
        <p:nvPicPr>
          <p:cNvPr id="12" name="Picture 11" descr="Diagram&#10;&#10;AI-generated content may be incorrect.">
            <a:extLst>
              <a:ext uri="{FF2B5EF4-FFF2-40B4-BE49-F238E27FC236}">
                <a16:creationId xmlns:a16="http://schemas.microsoft.com/office/drawing/2014/main" id="{A1D6407F-578F-A2F0-1D77-7512A0B4D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948" y="3431503"/>
            <a:ext cx="2743200" cy="2743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4A0FEE-ABB3-2FC4-CC97-6825897296DC}"/>
              </a:ext>
            </a:extLst>
          </p:cNvPr>
          <p:cNvSpPr/>
          <p:nvPr/>
        </p:nvSpPr>
        <p:spPr>
          <a:xfrm>
            <a:off x="7636907" y="4522572"/>
            <a:ext cx="1121807" cy="7740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63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05F64-7576-34FA-33EA-B9D92309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1049000" cy="1325563"/>
          </a:xfrm>
        </p:spPr>
        <p:txBody>
          <a:bodyPr/>
          <a:lstStyle/>
          <a:p>
            <a:r>
              <a:rPr lang="en-US" dirty="0"/>
              <a:t>EIC Crab Cavities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6949D-E0DC-201F-8381-061D9D76F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371600"/>
            <a:ext cx="11049000" cy="4421438"/>
          </a:xfrm>
        </p:spPr>
        <p:txBody>
          <a:bodyPr>
            <a:normAutofit/>
          </a:bodyPr>
          <a:lstStyle/>
          <a:p>
            <a:r>
              <a:rPr lang="en-US" dirty="0"/>
              <a:t>Freddy Severino, “Low-Level RF System Development for EIC Crab Cavities,” Wednesday morning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LLRF system architecture and control scheme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Hardware development status and roadmap to implementation</a:t>
            </a:r>
          </a:p>
          <a:p>
            <a:pPr marL="0" indent="0"/>
            <a:r>
              <a:rPr lang="en-US" dirty="0"/>
              <a:t>Also</a:t>
            </a:r>
          </a:p>
          <a:p>
            <a:r>
              <a:rPr lang="en-US" dirty="0"/>
              <a:t>Themis Mastoridis, “Crab Cavity Low-Level RF in hadron machines,” today, after lunch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Themis has contributed enormously to our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Presenting about crab systems in HL-LHC and EIC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16B4F-EF7F-30E8-EAB1-D52A959FE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3A556B-7C63-244D-9B7C-B0EA8042B330}" type="slidenum">
              <a:rPr lang="en-US" smtClean="0"/>
              <a:pPr/>
              <a:t>8</a:t>
            </a:fld>
            <a:endParaRPr 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0793CE-7996-754A-856E-DAE154BF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18288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075E337-B2CC-2805-9D67-54077E9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4572000"/>
            <a:ext cx="8763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48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15C2-7E21-FB39-C8CF-A83B7D92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31DC-A9BF-989B-B180-43FB8F2F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659"/>
            <a:ext cx="11049000" cy="1325563"/>
          </a:xfrm>
        </p:spPr>
        <p:txBody>
          <a:bodyPr/>
          <a:lstStyle/>
          <a:p>
            <a:r>
              <a:rPr lang="en-US" dirty="0"/>
              <a:t>EIC LLRF Design: Controls HW/SW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57145-21C4-5A9D-8717-5B4E370E8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100574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Kevin Mernick, “Design of the EIC Common Platform and Applications for RF Controls,” poster, Tuesday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4E9EAB-7754-01A7-184C-9CE66983D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00574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Kyle Fahey, “Transitioning to EPICS at EIC: </a:t>
            </a:r>
            <a:r>
              <a:rPr lang="en-US" dirty="0" err="1"/>
              <a:t>PSCDrv</a:t>
            </a:r>
            <a:r>
              <a:rPr lang="en-US" dirty="0"/>
              <a:t>,” poster, Wednesday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90ECF3-6508-5FC8-4269-5762E8E6D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5954129"/>
            <a:ext cx="432486" cy="365125"/>
          </a:xfrm>
        </p:spPr>
        <p:txBody>
          <a:bodyPr/>
          <a:lstStyle/>
          <a:p>
            <a:fld id="{933A556B-7C63-244D-9B7C-B0EA8042B330}" type="slidenum">
              <a:rPr lang="en-US" smtClean="0"/>
              <a:pPr/>
              <a:t>9</a:t>
            </a:fld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C59DD-DB11-DFCE-6DFB-C8B6F1FD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31981" y="3874841"/>
            <a:ext cx="2689788" cy="2560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7F82F-56E1-7C0D-70DD-440645869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2289294"/>
            <a:ext cx="4350163" cy="18288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6F98F8C-8686-9AB8-112F-3016621C1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79" y="2759607"/>
            <a:ext cx="911424" cy="10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6A57291-D3A6-6498-75B7-788065A90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r="8594"/>
          <a:stretch>
            <a:fillRect/>
          </a:stretch>
        </p:blipFill>
        <p:spPr bwMode="auto">
          <a:xfrm>
            <a:off x="4630961" y="2753729"/>
            <a:ext cx="980303" cy="10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422A9-4FED-EF8E-C6A0-059D92309F01}"/>
              </a:ext>
            </a:extLst>
          </p:cNvPr>
          <p:cNvGrpSpPr>
            <a:grpSpLocks noChangeAspect="1"/>
          </p:cNvGrpSpPr>
          <p:nvPr/>
        </p:nvGrpSpPr>
        <p:grpSpPr>
          <a:xfrm>
            <a:off x="504531" y="2792214"/>
            <a:ext cx="2977726" cy="2834640"/>
            <a:chOff x="231464" y="825178"/>
            <a:chExt cx="7396724" cy="54017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A2E711-B1AB-E89B-2A18-A451C54C9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464" y="825178"/>
              <a:ext cx="7396724" cy="54017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3C6CAC-79BC-05F5-B28A-52137A29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0913" y="5132612"/>
              <a:ext cx="264939" cy="30857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BAC91BD-E4BA-722B-CF41-AFAD186F3B0C}"/>
              </a:ext>
            </a:extLst>
          </p:cNvPr>
          <p:cNvSpPr txBox="1"/>
          <p:nvPr/>
        </p:nvSpPr>
        <p:spPr>
          <a:xfrm flipH="1">
            <a:off x="962109" y="5626854"/>
            <a:ext cx="20625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ESR 591 MHz 1-cell SRF Cavity Controller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3D877-916E-30C9-D477-95B6D287A0AA}"/>
              </a:ext>
            </a:extLst>
          </p:cNvPr>
          <p:cNvSpPr txBox="1"/>
          <p:nvPr/>
        </p:nvSpPr>
        <p:spPr>
          <a:xfrm flipH="1">
            <a:off x="3404235" y="6242866"/>
            <a:ext cx="27452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Common Platform Carrier Chassis</a:t>
            </a:r>
          </a:p>
        </p:txBody>
      </p:sp>
      <p:pic>
        <p:nvPicPr>
          <p:cNvPr id="15" name="Picture 14" descr="A picture containing graphical user interface&#10;&#10;AI-generated content may be incorrect.">
            <a:extLst>
              <a:ext uri="{FF2B5EF4-FFF2-40B4-BE49-F238E27FC236}">
                <a16:creationId xmlns:a16="http://schemas.microsoft.com/office/drawing/2014/main" id="{7F50F27E-5467-FBB3-BB6D-46E553AC7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4200474"/>
            <a:ext cx="2768247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4689F9-1308-E6D4-72B1-26FEB00016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7374" y="4380811"/>
            <a:ext cx="214312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11611"/>
      </p:ext>
    </p:extLst>
  </p:cSld>
  <p:clrMapOvr>
    <a:masterClrMapping/>
  </p:clrMapOvr>
</p:sld>
</file>

<file path=ppt/theme/theme1.xml><?xml version="1.0" encoding="utf-8"?>
<a:theme xmlns:a="http://schemas.openxmlformats.org/drawingml/2006/main" name="BNL">
  <a:themeElements>
    <a:clrScheme name="BNL Color Palet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05C78"/>
      </a:accent1>
      <a:accent2>
        <a:srgbClr val="00ADDC"/>
      </a:accent2>
      <a:accent3>
        <a:srgbClr val="B2D33B"/>
      </a:accent3>
      <a:accent4>
        <a:srgbClr val="F68B1F"/>
      </a:accent4>
      <a:accent5>
        <a:srgbClr val="B72467"/>
      </a:accent5>
      <a:accent6>
        <a:srgbClr val="FFCD34"/>
      </a:accent6>
      <a:hlink>
        <a:srgbClr val="4881C3"/>
      </a:hlink>
      <a:folHlink>
        <a:srgbClr val="51499E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5" id="{02B1611D-C42F-0A41-BAED-D3B41970EBE3}" vid="{7E203859-C242-EE45-BB6D-C700A593D7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bnl-ppt-template-widescreen (1)</Template>
  <TotalTime>4481</TotalTime>
  <Words>855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BNL</vt:lpstr>
      <vt:lpstr>Status and Activities for LLRF at BNL C-AD and EIC</vt:lpstr>
      <vt:lpstr>PowerPoint Presentation</vt:lpstr>
      <vt:lpstr>RHIC Operations</vt:lpstr>
      <vt:lpstr>PowerPoint Presentation</vt:lpstr>
      <vt:lpstr>PowerPoint Presentation</vt:lpstr>
      <vt:lpstr>PowerPoint Presentation</vt:lpstr>
      <vt:lpstr>EIC Accelerator (RF) Design</vt:lpstr>
      <vt:lpstr>EIC Crab Cavities</vt:lpstr>
      <vt:lpstr>EIC LLRF Design: Controls HW/SW</vt:lpstr>
      <vt:lpstr>EIC LLRF Design: Cavity Control</vt:lpstr>
      <vt:lpstr>EIC LLRF Tools for Design &amp; Test</vt:lpstr>
      <vt:lpstr>EIC LLRF Collaboration Team</vt:lpstr>
      <vt:lpstr>Summary and Outlook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Mernick, Kevin</dc:creator>
  <cp:keywords/>
  <dc:description/>
  <cp:lastModifiedBy>Mernick, Kevin</cp:lastModifiedBy>
  <cp:revision>1</cp:revision>
  <dcterms:created xsi:type="dcterms:W3CDTF">2025-10-06T16:18:03Z</dcterms:created>
  <dcterms:modified xsi:type="dcterms:W3CDTF">2025-10-09T18:59:15Z</dcterms:modified>
  <cp:category/>
</cp:coreProperties>
</file>